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5" r:id="rId9"/>
    <p:sldId id="263" r:id="rId10"/>
    <p:sldId id="268" r:id="rId11"/>
    <p:sldId id="271" r:id="rId12"/>
    <p:sldId id="266" r:id="rId13"/>
    <p:sldId id="276" r:id="rId14"/>
    <p:sldId id="270" r:id="rId15"/>
    <p:sldId id="272" r:id="rId16"/>
    <p:sldId id="277" r:id="rId17"/>
    <p:sldId id="279" r:id="rId18"/>
    <p:sldId id="280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66FF"/>
    <a:srgbClr val="0066FF"/>
    <a:srgbClr val="5918B8"/>
    <a:srgbClr val="4F0FC1"/>
    <a:srgbClr val="A88E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5064" autoAdjust="0"/>
  </p:normalViewPr>
  <p:slideViewPr>
    <p:cSldViewPr>
      <p:cViewPr>
        <p:scale>
          <a:sx n="70" d="100"/>
          <a:sy n="7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28600"/>
            <a:ext cx="8763000" cy="6477000"/>
            <a:chOff x="152400" y="228600"/>
            <a:chExt cx="8763000" cy="6477000"/>
          </a:xfrm>
        </p:grpSpPr>
        <p:pic>
          <p:nvPicPr>
            <p:cNvPr id="1046" name="Picture 22" descr="C:\Users\DOEL\Pictures\ds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"/>
              <a:ext cx="8763000" cy="6477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057400" y="1371600"/>
              <a:ext cx="5410200" cy="213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066800"/>
            <a:ext cx="75438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666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ভূমিকম্পের কারণগুলো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উল্লেখ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কর।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0"/>
            <a:ext cx="6248400" cy="990600"/>
            <a:chOff x="1066800" y="304800"/>
            <a:chExt cx="6248400" cy="990600"/>
          </a:xfrm>
        </p:grpSpPr>
        <p:sp>
          <p:nvSpPr>
            <p:cNvPr id="3" name="Horizontal Scroll 2"/>
            <p:cNvSpPr/>
            <p:nvPr/>
          </p:nvSpPr>
          <p:spPr>
            <a:xfrm>
              <a:off x="1066800" y="304800"/>
              <a:ext cx="6248400" cy="990600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5400" u="sng" dirty="0" err="1" smtClean="0">
                  <a:solidFill>
                    <a:srgbClr val="4F0FC1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5400" u="sng" dirty="0" smtClean="0">
                  <a:solidFill>
                    <a:srgbClr val="4F0FC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u="sng" dirty="0" err="1" smtClean="0">
                  <a:solidFill>
                    <a:srgbClr val="4F0FC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u="sng" dirty="0">
                <a:solidFill>
                  <a:srgbClr val="4F0FC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457200"/>
              <a:ext cx="3124200" cy="6858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সময়ঃ০৫মিঃ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8600" y="2133600"/>
            <a:ext cx="8458200" cy="4572000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u="sng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u="sng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u="sng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u="sng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ভূমিকম্পের কারণঃ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কোনো কারণে পাহাড় ও পর্বত থেকে বৃহৎ শিলা   </a:t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     খণ্ড ভূত্বকের উপর ধ্বসে পড়লে 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শিলাতে ভাঁজের</a:t>
            </a: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সৃষ্টি 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হলে।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তাপ বিকিরণেরফলে 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ভূগর্ভ </a:t>
            </a: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সংকুচিত হলে। </a:t>
            </a:r>
            <a:endParaRPr lang="bn-BD" sz="36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আগ্নেয়গিরির অগ্নুৎপাতের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প্রবল চাপের ফলে।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গুহা ও খনির </a:t>
            </a: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ভাঙনের ফলে 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My Documents\My Pictures\gu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2800"/>
            <a:ext cx="4191000" cy="32766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Documents and Settings\ronit\Desktop\pp\image_6_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4038600" cy="32766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DOEL\Pictures\vomekamp\vome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274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Pictures\vomekamp\sonami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191000" cy="274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My Documents\My Pictures\earth12.jpg"/>
          <p:cNvPicPr>
            <a:picLocks noChangeAspect="1" noChangeArrowheads="1"/>
          </p:cNvPicPr>
          <p:nvPr/>
        </p:nvPicPr>
        <p:blipFill rotWithShape="1">
          <a:blip r:embed="rId2"/>
          <a:srcRect t="3355"/>
          <a:stretch/>
        </p:blipFill>
        <p:spPr bwMode="auto">
          <a:xfrm>
            <a:off x="381000" y="3505200"/>
            <a:ext cx="3962400" cy="304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5" descr="volcano.bmp"/>
          <p:cNvPicPr>
            <a:picLocks noChangeAspect="1"/>
          </p:cNvPicPr>
          <p:nvPr/>
        </p:nvPicPr>
        <p:blipFill rotWithShape="1">
          <a:blip r:embed="rId3"/>
          <a:srcRect t="1" b="-2578"/>
          <a:stretch/>
        </p:blipFill>
        <p:spPr>
          <a:xfrm>
            <a:off x="381000" y="228600"/>
            <a:ext cx="3962400" cy="29718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G:\vomekamp\vome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7" r="1"/>
          <a:stretch/>
        </p:blipFill>
        <p:spPr bwMode="auto">
          <a:xfrm>
            <a:off x="4695827" y="228600"/>
            <a:ext cx="4067171" cy="304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Pictures\sdz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22" r="3486" b="9804"/>
          <a:stretch/>
        </p:blipFill>
        <p:spPr bwMode="auto">
          <a:xfrm>
            <a:off x="4648200" y="3505200"/>
            <a:ext cx="4067171" cy="304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Pictures\asx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9" t="4256" b="9017"/>
          <a:stretch/>
        </p:blipFill>
        <p:spPr bwMode="auto">
          <a:xfrm>
            <a:off x="228601" y="304801"/>
            <a:ext cx="4038600" cy="312420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Pictures\vomekamp\vom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2" t="3851" b="7395"/>
          <a:stretch/>
        </p:blipFill>
        <p:spPr bwMode="auto">
          <a:xfrm>
            <a:off x="4553856" y="256246"/>
            <a:ext cx="4361544" cy="317275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OEL\Pictures\tsunami-wav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3" t="1360" b="1496"/>
          <a:stretch/>
        </p:blipFill>
        <p:spPr bwMode="auto">
          <a:xfrm>
            <a:off x="4495800" y="3809999"/>
            <a:ext cx="4343400" cy="291011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\Pictures\ass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56742" cy="282626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3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7543" y="2133600"/>
            <a:ext cx="8382000" cy="396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sng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ভূমিকম্পের ফলাফল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5400" dirty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524000" y="381000"/>
            <a:ext cx="6096000" cy="9906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486400" y="4495800"/>
            <a:ext cx="2133600" cy="685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সময়ঃ১০মিঃ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57200"/>
            <a:ext cx="8610600" cy="5867400"/>
          </a:xfrm>
          <a:prstGeom prst="roundRect">
            <a:avLst/>
          </a:prstGeom>
          <a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Marker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solidFill>
              <a:srgbClr val="4F0FC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u="sng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ভূমিকম্পের ফলাফলঃ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ভূমিকম্পের ফলে ভূত্বকে অসংখ্য ফাটল ও চ্যুতির </a:t>
            </a: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সৃষ্টি হয়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শিলাস্তরে ভাঁজ পড়ে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কখনো সমুদ্রতলের অনেক স্থান উপরে উখ্থিত </a:t>
            </a:r>
            <a:b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হয়ে দ্বীপের সৃষ্টি হয়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কখনো স্থলভাগের অনেক স্থান বসে যায় ও</a:t>
            </a:r>
            <a:b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জলাশয়ের সৃষ্টি হয়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নদীর গতিপথ পরিবর্তিত হয়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অগণিত মানুষ </a:t>
            </a: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ও জীবজন্তু 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মৃত্যুমুখে </a:t>
            </a:r>
            <a:r>
              <a:rPr lang="bn-BD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পতিত হয়</a:t>
            </a: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অসংখ্য ঘরবাড়ি,রাস্তাঘাট,বৃক্ষাদি নষ্ট হয়।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638800"/>
            <a:ext cx="6858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4543" y="4953000"/>
            <a:ext cx="5105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ভূমিকম্পন প্রবণ অঞ্চল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743" y="283191"/>
            <a:ext cx="8679657" cy="4517409"/>
            <a:chOff x="235743" y="283191"/>
            <a:chExt cx="8679657" cy="4517409"/>
          </a:xfrm>
        </p:grpSpPr>
        <p:pic>
          <p:nvPicPr>
            <p:cNvPr id="5" name="Picture 4" descr="world map22.jpg"/>
            <p:cNvPicPr>
              <a:picLocks noChangeAspect="1"/>
            </p:cNvPicPr>
            <p:nvPr/>
          </p:nvPicPr>
          <p:blipFill>
            <a:blip r:embed="rId2"/>
            <a:srcRect b="12818"/>
            <a:stretch>
              <a:fillRect/>
            </a:stretch>
          </p:blipFill>
          <p:spPr>
            <a:xfrm>
              <a:off x="235743" y="283191"/>
              <a:ext cx="8679657" cy="4517409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sp>
          <p:nvSpPr>
            <p:cNvPr id="6" name="Freeform 5"/>
            <p:cNvSpPr/>
            <p:nvPr/>
          </p:nvSpPr>
          <p:spPr>
            <a:xfrm>
              <a:off x="1226343" y="867770"/>
              <a:ext cx="1410268" cy="1462585"/>
            </a:xfrm>
            <a:custGeom>
              <a:avLst/>
              <a:gdLst>
                <a:gd name="connsiteX0" fmla="*/ 345743 w 1410268"/>
                <a:gd name="connsiteY0" fmla="*/ 775648 h 1462585"/>
                <a:gd name="connsiteX1" fmla="*/ 700585 w 1410268"/>
                <a:gd name="connsiteY1" fmla="*/ 966717 h 1462585"/>
                <a:gd name="connsiteX2" fmla="*/ 1328382 w 1410268"/>
                <a:gd name="connsiteY2" fmla="*/ 857534 h 1462585"/>
                <a:gd name="connsiteX3" fmla="*/ 1191904 w 1410268"/>
                <a:gd name="connsiteY3" fmla="*/ 994012 h 1462585"/>
                <a:gd name="connsiteX4" fmla="*/ 1219200 w 1410268"/>
                <a:gd name="connsiteY4" fmla="*/ 1171433 h 1462585"/>
                <a:gd name="connsiteX5" fmla="*/ 1082722 w 1410268"/>
                <a:gd name="connsiteY5" fmla="*/ 994012 h 1462585"/>
                <a:gd name="connsiteX6" fmla="*/ 973540 w 1410268"/>
                <a:gd name="connsiteY6" fmla="*/ 1062251 h 1462585"/>
                <a:gd name="connsiteX7" fmla="*/ 905302 w 1410268"/>
                <a:gd name="connsiteY7" fmla="*/ 994012 h 1462585"/>
                <a:gd name="connsiteX8" fmla="*/ 796119 w 1410268"/>
                <a:gd name="connsiteY8" fmla="*/ 1103194 h 1462585"/>
                <a:gd name="connsiteX9" fmla="*/ 809767 w 1410268"/>
                <a:gd name="connsiteY9" fmla="*/ 1403445 h 1462585"/>
                <a:gd name="connsiteX10" fmla="*/ 755176 w 1410268"/>
                <a:gd name="connsiteY10" fmla="*/ 1458036 h 1462585"/>
                <a:gd name="connsiteX11" fmla="*/ 618699 w 1410268"/>
                <a:gd name="connsiteY11" fmla="*/ 1389797 h 1462585"/>
                <a:gd name="connsiteX12" fmla="*/ 591403 w 1410268"/>
                <a:gd name="connsiteY12" fmla="*/ 1157785 h 1462585"/>
                <a:gd name="connsiteX13" fmla="*/ 482221 w 1410268"/>
                <a:gd name="connsiteY13" fmla="*/ 1007660 h 1462585"/>
                <a:gd name="connsiteX14" fmla="*/ 427630 w 1410268"/>
                <a:gd name="connsiteY14" fmla="*/ 953069 h 1462585"/>
                <a:gd name="connsiteX15" fmla="*/ 427630 w 1410268"/>
                <a:gd name="connsiteY15" fmla="*/ 953069 h 1462585"/>
                <a:gd name="connsiteX16" fmla="*/ 318448 w 1410268"/>
                <a:gd name="connsiteY16" fmla="*/ 830239 h 1462585"/>
                <a:gd name="connsiteX17" fmla="*/ 318448 w 1410268"/>
                <a:gd name="connsiteY17" fmla="*/ 680114 h 1462585"/>
                <a:gd name="connsiteX18" fmla="*/ 427630 w 1410268"/>
                <a:gd name="connsiteY18" fmla="*/ 584579 h 1462585"/>
                <a:gd name="connsiteX19" fmla="*/ 454925 w 1410268"/>
                <a:gd name="connsiteY19" fmla="*/ 461749 h 1462585"/>
                <a:gd name="connsiteX20" fmla="*/ 468573 w 1410268"/>
                <a:gd name="connsiteY20" fmla="*/ 352567 h 1462585"/>
                <a:gd name="connsiteX21" fmla="*/ 495869 w 1410268"/>
                <a:gd name="connsiteY21" fmla="*/ 257033 h 1462585"/>
                <a:gd name="connsiteX22" fmla="*/ 495869 w 1410268"/>
                <a:gd name="connsiteY22" fmla="*/ 175146 h 1462585"/>
                <a:gd name="connsiteX23" fmla="*/ 386687 w 1410268"/>
                <a:gd name="connsiteY23" fmla="*/ 65964 h 1462585"/>
                <a:gd name="connsiteX24" fmla="*/ 250209 w 1410268"/>
                <a:gd name="connsiteY24" fmla="*/ 65964 h 1462585"/>
                <a:gd name="connsiteX25" fmla="*/ 127379 w 1410268"/>
                <a:gd name="connsiteY25" fmla="*/ 120555 h 1462585"/>
                <a:gd name="connsiteX26" fmla="*/ 31845 w 1410268"/>
                <a:gd name="connsiteY26" fmla="*/ 161499 h 1462585"/>
                <a:gd name="connsiteX27" fmla="*/ 18197 w 1410268"/>
                <a:gd name="connsiteY27" fmla="*/ 216090 h 1462585"/>
                <a:gd name="connsiteX28" fmla="*/ 31845 w 1410268"/>
                <a:gd name="connsiteY28" fmla="*/ 79612 h 1462585"/>
                <a:gd name="connsiteX29" fmla="*/ 209266 w 1410268"/>
                <a:gd name="connsiteY29" fmla="*/ 52317 h 1462585"/>
                <a:gd name="connsiteX30" fmla="*/ 427630 w 1410268"/>
                <a:gd name="connsiteY30" fmla="*/ 11373 h 1462585"/>
                <a:gd name="connsiteX31" fmla="*/ 550460 w 1410268"/>
                <a:gd name="connsiteY31" fmla="*/ 120555 h 1462585"/>
                <a:gd name="connsiteX32" fmla="*/ 564107 w 1410268"/>
                <a:gd name="connsiteY32" fmla="*/ 284328 h 1462585"/>
                <a:gd name="connsiteX33" fmla="*/ 550460 w 1410268"/>
                <a:gd name="connsiteY33" fmla="*/ 448102 h 1462585"/>
                <a:gd name="connsiteX34" fmla="*/ 536812 w 1410268"/>
                <a:gd name="connsiteY34" fmla="*/ 625522 h 1462585"/>
                <a:gd name="connsiteX35" fmla="*/ 468573 w 1410268"/>
                <a:gd name="connsiteY35" fmla="*/ 721057 h 1462585"/>
                <a:gd name="connsiteX36" fmla="*/ 345743 w 1410268"/>
                <a:gd name="connsiteY36" fmla="*/ 775648 h 146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10268" h="1462585">
                  <a:moveTo>
                    <a:pt x="345743" y="775648"/>
                  </a:moveTo>
                  <a:cubicBezTo>
                    <a:pt x="384412" y="816591"/>
                    <a:pt x="536812" y="953069"/>
                    <a:pt x="700585" y="966717"/>
                  </a:cubicBezTo>
                  <a:cubicBezTo>
                    <a:pt x="864358" y="980365"/>
                    <a:pt x="1246496" y="852985"/>
                    <a:pt x="1328382" y="857534"/>
                  </a:cubicBezTo>
                  <a:cubicBezTo>
                    <a:pt x="1410268" y="862083"/>
                    <a:pt x="1210101" y="941696"/>
                    <a:pt x="1191904" y="994012"/>
                  </a:cubicBezTo>
                  <a:cubicBezTo>
                    <a:pt x="1173707" y="1046328"/>
                    <a:pt x="1237397" y="1171433"/>
                    <a:pt x="1219200" y="1171433"/>
                  </a:cubicBezTo>
                  <a:cubicBezTo>
                    <a:pt x="1201003" y="1171433"/>
                    <a:pt x="1123665" y="1012209"/>
                    <a:pt x="1082722" y="994012"/>
                  </a:cubicBezTo>
                  <a:cubicBezTo>
                    <a:pt x="1041779" y="975815"/>
                    <a:pt x="1003110" y="1062251"/>
                    <a:pt x="973540" y="1062251"/>
                  </a:cubicBezTo>
                  <a:cubicBezTo>
                    <a:pt x="943970" y="1062251"/>
                    <a:pt x="934872" y="987188"/>
                    <a:pt x="905302" y="994012"/>
                  </a:cubicBezTo>
                  <a:cubicBezTo>
                    <a:pt x="875732" y="1000836"/>
                    <a:pt x="812041" y="1034955"/>
                    <a:pt x="796119" y="1103194"/>
                  </a:cubicBezTo>
                  <a:cubicBezTo>
                    <a:pt x="780197" y="1171433"/>
                    <a:pt x="816591" y="1344305"/>
                    <a:pt x="809767" y="1403445"/>
                  </a:cubicBezTo>
                  <a:cubicBezTo>
                    <a:pt x="802943" y="1462585"/>
                    <a:pt x="787021" y="1460311"/>
                    <a:pt x="755176" y="1458036"/>
                  </a:cubicBezTo>
                  <a:cubicBezTo>
                    <a:pt x="723331" y="1455761"/>
                    <a:pt x="645994" y="1439839"/>
                    <a:pt x="618699" y="1389797"/>
                  </a:cubicBezTo>
                  <a:cubicBezTo>
                    <a:pt x="591404" y="1339755"/>
                    <a:pt x="614149" y="1221474"/>
                    <a:pt x="591403" y="1157785"/>
                  </a:cubicBezTo>
                  <a:cubicBezTo>
                    <a:pt x="568657" y="1094096"/>
                    <a:pt x="509516" y="1041779"/>
                    <a:pt x="482221" y="1007660"/>
                  </a:cubicBezTo>
                  <a:cubicBezTo>
                    <a:pt x="454926" y="973541"/>
                    <a:pt x="427630" y="953069"/>
                    <a:pt x="427630" y="953069"/>
                  </a:cubicBezTo>
                  <a:lnTo>
                    <a:pt x="427630" y="953069"/>
                  </a:lnTo>
                  <a:cubicBezTo>
                    <a:pt x="409433" y="932597"/>
                    <a:pt x="336645" y="875731"/>
                    <a:pt x="318448" y="830239"/>
                  </a:cubicBezTo>
                  <a:cubicBezTo>
                    <a:pt x="300251" y="784747"/>
                    <a:pt x="300251" y="721057"/>
                    <a:pt x="318448" y="680114"/>
                  </a:cubicBezTo>
                  <a:cubicBezTo>
                    <a:pt x="336645" y="639171"/>
                    <a:pt x="404884" y="620973"/>
                    <a:pt x="427630" y="584579"/>
                  </a:cubicBezTo>
                  <a:cubicBezTo>
                    <a:pt x="450376" y="548185"/>
                    <a:pt x="448101" y="500418"/>
                    <a:pt x="454925" y="461749"/>
                  </a:cubicBezTo>
                  <a:cubicBezTo>
                    <a:pt x="461749" y="423080"/>
                    <a:pt x="461749" y="386686"/>
                    <a:pt x="468573" y="352567"/>
                  </a:cubicBezTo>
                  <a:cubicBezTo>
                    <a:pt x="475397" y="318448"/>
                    <a:pt x="491320" y="286603"/>
                    <a:pt x="495869" y="257033"/>
                  </a:cubicBezTo>
                  <a:cubicBezTo>
                    <a:pt x="500418" y="227463"/>
                    <a:pt x="514066" y="206991"/>
                    <a:pt x="495869" y="175146"/>
                  </a:cubicBezTo>
                  <a:cubicBezTo>
                    <a:pt x="477672" y="143301"/>
                    <a:pt x="427630" y="84161"/>
                    <a:pt x="386687" y="65964"/>
                  </a:cubicBezTo>
                  <a:cubicBezTo>
                    <a:pt x="345744" y="47767"/>
                    <a:pt x="293427" y="56865"/>
                    <a:pt x="250209" y="65964"/>
                  </a:cubicBezTo>
                  <a:cubicBezTo>
                    <a:pt x="206991" y="75063"/>
                    <a:pt x="127379" y="120555"/>
                    <a:pt x="127379" y="120555"/>
                  </a:cubicBezTo>
                  <a:cubicBezTo>
                    <a:pt x="90985" y="136477"/>
                    <a:pt x="50042" y="145577"/>
                    <a:pt x="31845" y="161499"/>
                  </a:cubicBezTo>
                  <a:cubicBezTo>
                    <a:pt x="13648" y="177422"/>
                    <a:pt x="18197" y="229738"/>
                    <a:pt x="18197" y="216090"/>
                  </a:cubicBezTo>
                  <a:cubicBezTo>
                    <a:pt x="18197" y="202442"/>
                    <a:pt x="0" y="106908"/>
                    <a:pt x="31845" y="79612"/>
                  </a:cubicBezTo>
                  <a:cubicBezTo>
                    <a:pt x="63690" y="52316"/>
                    <a:pt x="143302" y="63690"/>
                    <a:pt x="209266" y="52317"/>
                  </a:cubicBezTo>
                  <a:cubicBezTo>
                    <a:pt x="275230" y="40944"/>
                    <a:pt x="370764" y="0"/>
                    <a:pt x="427630" y="11373"/>
                  </a:cubicBezTo>
                  <a:cubicBezTo>
                    <a:pt x="484496" y="22746"/>
                    <a:pt x="527714" y="75063"/>
                    <a:pt x="550460" y="120555"/>
                  </a:cubicBezTo>
                  <a:cubicBezTo>
                    <a:pt x="573206" y="166047"/>
                    <a:pt x="564107" y="229737"/>
                    <a:pt x="564107" y="284328"/>
                  </a:cubicBezTo>
                  <a:cubicBezTo>
                    <a:pt x="564107" y="338919"/>
                    <a:pt x="555009" y="391236"/>
                    <a:pt x="550460" y="448102"/>
                  </a:cubicBezTo>
                  <a:cubicBezTo>
                    <a:pt x="545911" y="504968"/>
                    <a:pt x="550460" y="580030"/>
                    <a:pt x="536812" y="625522"/>
                  </a:cubicBezTo>
                  <a:cubicBezTo>
                    <a:pt x="523164" y="671014"/>
                    <a:pt x="500418" y="691487"/>
                    <a:pt x="468573" y="721057"/>
                  </a:cubicBezTo>
                  <a:cubicBezTo>
                    <a:pt x="436728" y="750627"/>
                    <a:pt x="307074" y="734705"/>
                    <a:pt x="345743" y="775648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45543" y="2446361"/>
              <a:ext cx="479946" cy="2067636"/>
            </a:xfrm>
            <a:custGeom>
              <a:avLst/>
              <a:gdLst>
                <a:gd name="connsiteX0" fmla="*/ 90984 w 479946"/>
                <a:gd name="connsiteY0" fmla="*/ 111457 h 2067636"/>
                <a:gd name="connsiteX1" fmla="*/ 22746 w 479946"/>
                <a:gd name="connsiteY1" fmla="*/ 602776 h 2067636"/>
                <a:gd name="connsiteX2" fmla="*/ 227462 w 479946"/>
                <a:gd name="connsiteY2" fmla="*/ 875731 h 2067636"/>
                <a:gd name="connsiteX3" fmla="*/ 295701 w 479946"/>
                <a:gd name="connsiteY3" fmla="*/ 998561 h 2067636"/>
                <a:gd name="connsiteX4" fmla="*/ 295701 w 479946"/>
                <a:gd name="connsiteY4" fmla="*/ 1162334 h 2067636"/>
                <a:gd name="connsiteX5" fmla="*/ 213814 w 479946"/>
                <a:gd name="connsiteY5" fmla="*/ 1285164 h 2067636"/>
                <a:gd name="connsiteX6" fmla="*/ 254757 w 479946"/>
                <a:gd name="connsiteY6" fmla="*/ 1599063 h 2067636"/>
                <a:gd name="connsiteX7" fmla="*/ 295701 w 479946"/>
                <a:gd name="connsiteY7" fmla="*/ 1844723 h 2067636"/>
                <a:gd name="connsiteX8" fmla="*/ 350292 w 479946"/>
                <a:gd name="connsiteY8" fmla="*/ 2063087 h 2067636"/>
                <a:gd name="connsiteX9" fmla="*/ 363940 w 479946"/>
                <a:gd name="connsiteY9" fmla="*/ 1817427 h 2067636"/>
                <a:gd name="connsiteX10" fmla="*/ 377587 w 479946"/>
                <a:gd name="connsiteY10" fmla="*/ 1339755 h 2067636"/>
                <a:gd name="connsiteX11" fmla="*/ 459474 w 479946"/>
                <a:gd name="connsiteY11" fmla="*/ 984914 h 2067636"/>
                <a:gd name="connsiteX12" fmla="*/ 254757 w 479946"/>
                <a:gd name="connsiteY12" fmla="*/ 548185 h 2067636"/>
                <a:gd name="connsiteX13" fmla="*/ 336644 w 479946"/>
                <a:gd name="connsiteY13" fmla="*/ 84161 h 2067636"/>
                <a:gd name="connsiteX14" fmla="*/ 77337 w 479946"/>
                <a:gd name="connsiteY14" fmla="*/ 43218 h 2067636"/>
                <a:gd name="connsiteX15" fmla="*/ 77337 w 479946"/>
                <a:gd name="connsiteY15" fmla="*/ 166048 h 20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9946" h="2067636">
                  <a:moveTo>
                    <a:pt x="90984" y="111457"/>
                  </a:moveTo>
                  <a:cubicBezTo>
                    <a:pt x="45492" y="293427"/>
                    <a:pt x="0" y="475397"/>
                    <a:pt x="22746" y="602776"/>
                  </a:cubicBezTo>
                  <a:cubicBezTo>
                    <a:pt x="45492" y="730155"/>
                    <a:pt x="181970" y="809767"/>
                    <a:pt x="227462" y="875731"/>
                  </a:cubicBezTo>
                  <a:cubicBezTo>
                    <a:pt x="272954" y="941695"/>
                    <a:pt x="284328" y="950794"/>
                    <a:pt x="295701" y="998561"/>
                  </a:cubicBezTo>
                  <a:cubicBezTo>
                    <a:pt x="307074" y="1046328"/>
                    <a:pt x="309349" y="1114567"/>
                    <a:pt x="295701" y="1162334"/>
                  </a:cubicBezTo>
                  <a:cubicBezTo>
                    <a:pt x="282053" y="1210101"/>
                    <a:pt x="220638" y="1212376"/>
                    <a:pt x="213814" y="1285164"/>
                  </a:cubicBezTo>
                  <a:cubicBezTo>
                    <a:pt x="206990" y="1357952"/>
                    <a:pt x="241109" y="1505803"/>
                    <a:pt x="254757" y="1599063"/>
                  </a:cubicBezTo>
                  <a:cubicBezTo>
                    <a:pt x="268405" y="1692323"/>
                    <a:pt x="279779" y="1767386"/>
                    <a:pt x="295701" y="1844723"/>
                  </a:cubicBezTo>
                  <a:cubicBezTo>
                    <a:pt x="311624" y="1922060"/>
                    <a:pt x="338919" y="2067636"/>
                    <a:pt x="350292" y="2063087"/>
                  </a:cubicBezTo>
                  <a:cubicBezTo>
                    <a:pt x="361665" y="2058538"/>
                    <a:pt x="359391" y="1937982"/>
                    <a:pt x="363940" y="1817427"/>
                  </a:cubicBezTo>
                  <a:cubicBezTo>
                    <a:pt x="368489" y="1696872"/>
                    <a:pt x="361665" y="1478507"/>
                    <a:pt x="377587" y="1339755"/>
                  </a:cubicBezTo>
                  <a:cubicBezTo>
                    <a:pt x="393509" y="1201003"/>
                    <a:pt x="479946" y="1116842"/>
                    <a:pt x="459474" y="984914"/>
                  </a:cubicBezTo>
                  <a:cubicBezTo>
                    <a:pt x="439002" y="852986"/>
                    <a:pt x="275229" y="698310"/>
                    <a:pt x="254757" y="548185"/>
                  </a:cubicBezTo>
                  <a:cubicBezTo>
                    <a:pt x="234285" y="398060"/>
                    <a:pt x="366214" y="168322"/>
                    <a:pt x="336644" y="84161"/>
                  </a:cubicBezTo>
                  <a:cubicBezTo>
                    <a:pt x="307074" y="0"/>
                    <a:pt x="120555" y="29570"/>
                    <a:pt x="77337" y="43218"/>
                  </a:cubicBezTo>
                  <a:cubicBezTo>
                    <a:pt x="34119" y="56866"/>
                    <a:pt x="55728" y="111457"/>
                    <a:pt x="77337" y="166048"/>
                  </a:cubicBezTo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92289" y="1125941"/>
              <a:ext cx="3330054" cy="1464859"/>
            </a:xfrm>
            <a:custGeom>
              <a:avLst/>
              <a:gdLst>
                <a:gd name="connsiteX0" fmla="*/ 177421 w 3330054"/>
                <a:gd name="connsiteY0" fmla="*/ 793844 h 1464859"/>
                <a:gd name="connsiteX1" fmla="*/ 1187356 w 3330054"/>
                <a:gd name="connsiteY1" fmla="*/ 1012209 h 1464859"/>
                <a:gd name="connsiteX2" fmla="*/ 1119117 w 3330054"/>
                <a:gd name="connsiteY2" fmla="*/ 793844 h 1464859"/>
                <a:gd name="connsiteX3" fmla="*/ 1241947 w 3330054"/>
                <a:gd name="connsiteY3" fmla="*/ 793844 h 1464859"/>
                <a:gd name="connsiteX4" fmla="*/ 1310186 w 3330054"/>
                <a:gd name="connsiteY4" fmla="*/ 1012209 h 1464859"/>
                <a:gd name="connsiteX5" fmla="*/ 1433015 w 3330054"/>
                <a:gd name="connsiteY5" fmla="*/ 1271516 h 1464859"/>
                <a:gd name="connsiteX6" fmla="*/ 1705971 w 3330054"/>
                <a:gd name="connsiteY6" fmla="*/ 1107743 h 1464859"/>
                <a:gd name="connsiteX7" fmla="*/ 1733266 w 3330054"/>
                <a:gd name="connsiteY7" fmla="*/ 971265 h 1464859"/>
                <a:gd name="connsiteX8" fmla="*/ 1637732 w 3330054"/>
                <a:gd name="connsiteY8" fmla="*/ 903026 h 1464859"/>
                <a:gd name="connsiteX9" fmla="*/ 1542198 w 3330054"/>
                <a:gd name="connsiteY9" fmla="*/ 916674 h 1464859"/>
                <a:gd name="connsiteX10" fmla="*/ 1460311 w 3330054"/>
                <a:gd name="connsiteY10" fmla="*/ 807492 h 1464859"/>
                <a:gd name="connsiteX11" fmla="*/ 1419368 w 3330054"/>
                <a:gd name="connsiteY11" fmla="*/ 711958 h 1464859"/>
                <a:gd name="connsiteX12" fmla="*/ 1542198 w 3330054"/>
                <a:gd name="connsiteY12" fmla="*/ 711958 h 1464859"/>
                <a:gd name="connsiteX13" fmla="*/ 1596789 w 3330054"/>
                <a:gd name="connsiteY13" fmla="*/ 780197 h 1464859"/>
                <a:gd name="connsiteX14" fmla="*/ 1651380 w 3330054"/>
                <a:gd name="connsiteY14" fmla="*/ 834788 h 1464859"/>
                <a:gd name="connsiteX15" fmla="*/ 1774209 w 3330054"/>
                <a:gd name="connsiteY15" fmla="*/ 875731 h 1464859"/>
                <a:gd name="connsiteX16" fmla="*/ 1828801 w 3330054"/>
                <a:gd name="connsiteY16" fmla="*/ 889379 h 1464859"/>
                <a:gd name="connsiteX17" fmla="*/ 1924335 w 3330054"/>
                <a:gd name="connsiteY17" fmla="*/ 889379 h 1464859"/>
                <a:gd name="connsiteX18" fmla="*/ 2006221 w 3330054"/>
                <a:gd name="connsiteY18" fmla="*/ 916674 h 1464859"/>
                <a:gd name="connsiteX19" fmla="*/ 2033517 w 3330054"/>
                <a:gd name="connsiteY19" fmla="*/ 984913 h 1464859"/>
                <a:gd name="connsiteX20" fmla="*/ 2074460 w 3330054"/>
                <a:gd name="connsiteY20" fmla="*/ 1053152 h 1464859"/>
                <a:gd name="connsiteX21" fmla="*/ 2115403 w 3330054"/>
                <a:gd name="connsiteY21" fmla="*/ 1189629 h 1464859"/>
                <a:gd name="connsiteX22" fmla="*/ 2156347 w 3330054"/>
                <a:gd name="connsiteY22" fmla="*/ 1230573 h 1464859"/>
                <a:gd name="connsiteX23" fmla="*/ 2210938 w 3330054"/>
                <a:gd name="connsiteY23" fmla="*/ 1448937 h 1464859"/>
                <a:gd name="connsiteX24" fmla="*/ 2279177 w 3330054"/>
                <a:gd name="connsiteY24" fmla="*/ 1326107 h 1464859"/>
                <a:gd name="connsiteX25" fmla="*/ 2265529 w 3330054"/>
                <a:gd name="connsiteY25" fmla="*/ 1175982 h 1464859"/>
                <a:gd name="connsiteX26" fmla="*/ 2402006 w 3330054"/>
                <a:gd name="connsiteY26" fmla="*/ 1012209 h 1464859"/>
                <a:gd name="connsiteX27" fmla="*/ 2538484 w 3330054"/>
                <a:gd name="connsiteY27" fmla="*/ 971265 h 1464859"/>
                <a:gd name="connsiteX28" fmla="*/ 2593075 w 3330054"/>
                <a:gd name="connsiteY28" fmla="*/ 1066800 h 1464859"/>
                <a:gd name="connsiteX29" fmla="*/ 2647666 w 3330054"/>
                <a:gd name="connsiteY29" fmla="*/ 1189629 h 1464859"/>
                <a:gd name="connsiteX30" fmla="*/ 2647666 w 3330054"/>
                <a:gd name="connsiteY30" fmla="*/ 1230573 h 1464859"/>
                <a:gd name="connsiteX31" fmla="*/ 2688609 w 3330054"/>
                <a:gd name="connsiteY31" fmla="*/ 1175982 h 1464859"/>
                <a:gd name="connsiteX32" fmla="*/ 2715905 w 3330054"/>
                <a:gd name="connsiteY32" fmla="*/ 1312459 h 1464859"/>
                <a:gd name="connsiteX33" fmla="*/ 2715905 w 3330054"/>
                <a:gd name="connsiteY33" fmla="*/ 1353403 h 1464859"/>
                <a:gd name="connsiteX34" fmla="*/ 2770496 w 3330054"/>
                <a:gd name="connsiteY34" fmla="*/ 1312459 h 1464859"/>
                <a:gd name="connsiteX35" fmla="*/ 2784144 w 3330054"/>
                <a:gd name="connsiteY35" fmla="*/ 1257868 h 1464859"/>
                <a:gd name="connsiteX36" fmla="*/ 2784144 w 3330054"/>
                <a:gd name="connsiteY36" fmla="*/ 1216925 h 1464859"/>
                <a:gd name="connsiteX37" fmla="*/ 2879678 w 3330054"/>
                <a:gd name="connsiteY37" fmla="*/ 1407994 h 1464859"/>
                <a:gd name="connsiteX38" fmla="*/ 2947917 w 3330054"/>
                <a:gd name="connsiteY38" fmla="*/ 1312459 h 1464859"/>
                <a:gd name="connsiteX39" fmla="*/ 2947917 w 3330054"/>
                <a:gd name="connsiteY39" fmla="*/ 1216925 h 1464859"/>
                <a:gd name="connsiteX40" fmla="*/ 2838735 w 3330054"/>
                <a:gd name="connsiteY40" fmla="*/ 1066800 h 1464859"/>
                <a:gd name="connsiteX41" fmla="*/ 2906974 w 3330054"/>
                <a:gd name="connsiteY41" fmla="*/ 957618 h 1464859"/>
                <a:gd name="connsiteX42" fmla="*/ 2934269 w 3330054"/>
                <a:gd name="connsiteY42" fmla="*/ 984913 h 1464859"/>
                <a:gd name="connsiteX43" fmla="*/ 2947917 w 3330054"/>
                <a:gd name="connsiteY43" fmla="*/ 1107743 h 1464859"/>
                <a:gd name="connsiteX44" fmla="*/ 2988860 w 3330054"/>
                <a:gd name="connsiteY44" fmla="*/ 1080447 h 1464859"/>
                <a:gd name="connsiteX45" fmla="*/ 2961565 w 3330054"/>
                <a:gd name="connsiteY45" fmla="*/ 984913 h 1464859"/>
                <a:gd name="connsiteX46" fmla="*/ 3098042 w 3330054"/>
                <a:gd name="connsiteY46" fmla="*/ 930322 h 1464859"/>
                <a:gd name="connsiteX47" fmla="*/ 3193577 w 3330054"/>
                <a:gd name="connsiteY47" fmla="*/ 739253 h 1464859"/>
                <a:gd name="connsiteX48" fmla="*/ 3166281 w 3330054"/>
                <a:gd name="connsiteY48" fmla="*/ 671015 h 1464859"/>
                <a:gd name="connsiteX49" fmla="*/ 3084395 w 3330054"/>
                <a:gd name="connsiteY49" fmla="*/ 548185 h 1464859"/>
                <a:gd name="connsiteX50" fmla="*/ 3070747 w 3330054"/>
                <a:gd name="connsiteY50" fmla="*/ 479946 h 1464859"/>
                <a:gd name="connsiteX51" fmla="*/ 3016156 w 3330054"/>
                <a:gd name="connsiteY51" fmla="*/ 466298 h 1464859"/>
                <a:gd name="connsiteX52" fmla="*/ 2975212 w 3330054"/>
                <a:gd name="connsiteY52" fmla="*/ 466298 h 1464859"/>
                <a:gd name="connsiteX53" fmla="*/ 3029803 w 3330054"/>
                <a:gd name="connsiteY53" fmla="*/ 384412 h 1464859"/>
                <a:gd name="connsiteX54" fmla="*/ 3138986 w 3330054"/>
                <a:gd name="connsiteY54" fmla="*/ 452650 h 1464859"/>
                <a:gd name="connsiteX55" fmla="*/ 3179929 w 3330054"/>
                <a:gd name="connsiteY55" fmla="*/ 534537 h 1464859"/>
                <a:gd name="connsiteX56" fmla="*/ 3220872 w 3330054"/>
                <a:gd name="connsiteY56" fmla="*/ 575480 h 1464859"/>
                <a:gd name="connsiteX57" fmla="*/ 3248168 w 3330054"/>
                <a:gd name="connsiteY57" fmla="*/ 643719 h 1464859"/>
                <a:gd name="connsiteX58" fmla="*/ 3275463 w 3330054"/>
                <a:gd name="connsiteY58" fmla="*/ 520889 h 1464859"/>
                <a:gd name="connsiteX59" fmla="*/ 3207224 w 3330054"/>
                <a:gd name="connsiteY59" fmla="*/ 439003 h 1464859"/>
                <a:gd name="connsiteX60" fmla="*/ 3220872 w 3330054"/>
                <a:gd name="connsiteY60" fmla="*/ 343468 h 1464859"/>
                <a:gd name="connsiteX61" fmla="*/ 3316406 w 3330054"/>
                <a:gd name="connsiteY61" fmla="*/ 206991 h 1464859"/>
                <a:gd name="connsiteX62" fmla="*/ 3302759 w 3330054"/>
                <a:gd name="connsiteY62" fmla="*/ 84161 h 1464859"/>
                <a:gd name="connsiteX63" fmla="*/ 3152633 w 3330054"/>
                <a:gd name="connsiteY63" fmla="*/ 29570 h 1464859"/>
                <a:gd name="connsiteX64" fmla="*/ 2879678 w 3330054"/>
                <a:gd name="connsiteY64" fmla="*/ 261582 h 1464859"/>
                <a:gd name="connsiteX65" fmla="*/ 2647666 w 3330054"/>
                <a:gd name="connsiteY65" fmla="*/ 152400 h 1464859"/>
                <a:gd name="connsiteX66" fmla="*/ 750627 w 3330054"/>
                <a:gd name="connsiteY66" fmla="*/ 234286 h 1464859"/>
                <a:gd name="connsiteX67" fmla="*/ 900753 w 3330054"/>
                <a:gd name="connsiteY67" fmla="*/ 507241 h 1464859"/>
                <a:gd name="connsiteX68" fmla="*/ 1050878 w 3330054"/>
                <a:gd name="connsiteY68" fmla="*/ 288877 h 1464859"/>
                <a:gd name="connsiteX69" fmla="*/ 1405720 w 3330054"/>
                <a:gd name="connsiteY69" fmla="*/ 329820 h 1464859"/>
                <a:gd name="connsiteX70" fmla="*/ 1501254 w 3330054"/>
                <a:gd name="connsiteY70" fmla="*/ 439003 h 1464859"/>
                <a:gd name="connsiteX71" fmla="*/ 1337481 w 3330054"/>
                <a:gd name="connsiteY71" fmla="*/ 370764 h 1464859"/>
                <a:gd name="connsiteX72" fmla="*/ 1064526 w 3330054"/>
                <a:gd name="connsiteY72" fmla="*/ 398059 h 1464859"/>
                <a:gd name="connsiteX73" fmla="*/ 1023583 w 3330054"/>
                <a:gd name="connsiteY73" fmla="*/ 466298 h 1464859"/>
                <a:gd name="connsiteX74" fmla="*/ 1105469 w 3330054"/>
                <a:gd name="connsiteY74" fmla="*/ 548185 h 1464859"/>
                <a:gd name="connsiteX75" fmla="*/ 1269242 w 3330054"/>
                <a:gd name="connsiteY75" fmla="*/ 548185 h 1464859"/>
                <a:gd name="connsiteX76" fmla="*/ 1241947 w 3330054"/>
                <a:gd name="connsiteY76" fmla="*/ 643719 h 1464859"/>
                <a:gd name="connsiteX77" fmla="*/ 1064526 w 3330054"/>
                <a:gd name="connsiteY77" fmla="*/ 698310 h 1464859"/>
                <a:gd name="connsiteX78" fmla="*/ 859809 w 3330054"/>
                <a:gd name="connsiteY78" fmla="*/ 711958 h 1464859"/>
                <a:gd name="connsiteX79" fmla="*/ 750627 w 3330054"/>
                <a:gd name="connsiteY79" fmla="*/ 698310 h 1464859"/>
                <a:gd name="connsiteX80" fmla="*/ 614150 w 3330054"/>
                <a:gd name="connsiteY80" fmla="*/ 630071 h 1464859"/>
                <a:gd name="connsiteX81" fmla="*/ 614150 w 3330054"/>
                <a:gd name="connsiteY81" fmla="*/ 507241 h 1464859"/>
                <a:gd name="connsiteX82" fmla="*/ 559559 w 3330054"/>
                <a:gd name="connsiteY82" fmla="*/ 466298 h 1464859"/>
                <a:gd name="connsiteX83" fmla="*/ 286603 w 3330054"/>
                <a:gd name="connsiteY83" fmla="*/ 561832 h 1464859"/>
                <a:gd name="connsiteX84" fmla="*/ 122830 w 3330054"/>
                <a:gd name="connsiteY84" fmla="*/ 684662 h 1464859"/>
                <a:gd name="connsiteX85" fmla="*/ 177421 w 3330054"/>
                <a:gd name="connsiteY85" fmla="*/ 793844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30054" h="1464859">
                  <a:moveTo>
                    <a:pt x="177421" y="793844"/>
                  </a:moveTo>
                  <a:cubicBezTo>
                    <a:pt x="354842" y="848435"/>
                    <a:pt x="1030407" y="1012209"/>
                    <a:pt x="1187356" y="1012209"/>
                  </a:cubicBezTo>
                  <a:cubicBezTo>
                    <a:pt x="1344305" y="1012209"/>
                    <a:pt x="1110019" y="830238"/>
                    <a:pt x="1119117" y="793844"/>
                  </a:cubicBezTo>
                  <a:cubicBezTo>
                    <a:pt x="1128216" y="757450"/>
                    <a:pt x="1210102" y="757450"/>
                    <a:pt x="1241947" y="793844"/>
                  </a:cubicBezTo>
                  <a:cubicBezTo>
                    <a:pt x="1273792" y="830238"/>
                    <a:pt x="1278341" y="932597"/>
                    <a:pt x="1310186" y="1012209"/>
                  </a:cubicBezTo>
                  <a:cubicBezTo>
                    <a:pt x="1342031" y="1091821"/>
                    <a:pt x="1367051" y="1255594"/>
                    <a:pt x="1433015" y="1271516"/>
                  </a:cubicBezTo>
                  <a:cubicBezTo>
                    <a:pt x="1498979" y="1287438"/>
                    <a:pt x="1655929" y="1157785"/>
                    <a:pt x="1705971" y="1107743"/>
                  </a:cubicBezTo>
                  <a:cubicBezTo>
                    <a:pt x="1756013" y="1057701"/>
                    <a:pt x="1744639" y="1005384"/>
                    <a:pt x="1733266" y="971265"/>
                  </a:cubicBezTo>
                  <a:cubicBezTo>
                    <a:pt x="1721893" y="937146"/>
                    <a:pt x="1669577" y="912125"/>
                    <a:pt x="1637732" y="903026"/>
                  </a:cubicBezTo>
                  <a:cubicBezTo>
                    <a:pt x="1605887" y="893927"/>
                    <a:pt x="1571768" y="932596"/>
                    <a:pt x="1542198" y="916674"/>
                  </a:cubicBezTo>
                  <a:cubicBezTo>
                    <a:pt x="1512628" y="900752"/>
                    <a:pt x="1480783" y="841611"/>
                    <a:pt x="1460311" y="807492"/>
                  </a:cubicBezTo>
                  <a:cubicBezTo>
                    <a:pt x="1439839" y="773373"/>
                    <a:pt x="1405720" y="727880"/>
                    <a:pt x="1419368" y="711958"/>
                  </a:cubicBezTo>
                  <a:cubicBezTo>
                    <a:pt x="1433016" y="696036"/>
                    <a:pt x="1512628" y="700585"/>
                    <a:pt x="1542198" y="711958"/>
                  </a:cubicBezTo>
                  <a:cubicBezTo>
                    <a:pt x="1571768" y="723331"/>
                    <a:pt x="1578592" y="759725"/>
                    <a:pt x="1596789" y="780197"/>
                  </a:cubicBezTo>
                  <a:cubicBezTo>
                    <a:pt x="1614986" y="800669"/>
                    <a:pt x="1621810" y="818866"/>
                    <a:pt x="1651380" y="834788"/>
                  </a:cubicBezTo>
                  <a:cubicBezTo>
                    <a:pt x="1680950" y="850710"/>
                    <a:pt x="1744639" y="866633"/>
                    <a:pt x="1774209" y="875731"/>
                  </a:cubicBezTo>
                  <a:cubicBezTo>
                    <a:pt x="1803779" y="884829"/>
                    <a:pt x="1803780" y="887104"/>
                    <a:pt x="1828801" y="889379"/>
                  </a:cubicBezTo>
                  <a:cubicBezTo>
                    <a:pt x="1853822" y="891654"/>
                    <a:pt x="1894765" y="884830"/>
                    <a:pt x="1924335" y="889379"/>
                  </a:cubicBezTo>
                  <a:cubicBezTo>
                    <a:pt x="1953905" y="893928"/>
                    <a:pt x="1988024" y="900752"/>
                    <a:pt x="2006221" y="916674"/>
                  </a:cubicBezTo>
                  <a:cubicBezTo>
                    <a:pt x="2024418" y="932596"/>
                    <a:pt x="2022144" y="962167"/>
                    <a:pt x="2033517" y="984913"/>
                  </a:cubicBezTo>
                  <a:cubicBezTo>
                    <a:pt x="2044890" y="1007659"/>
                    <a:pt x="2060812" y="1019033"/>
                    <a:pt x="2074460" y="1053152"/>
                  </a:cubicBezTo>
                  <a:cubicBezTo>
                    <a:pt x="2088108" y="1087271"/>
                    <a:pt x="2101755" y="1160059"/>
                    <a:pt x="2115403" y="1189629"/>
                  </a:cubicBezTo>
                  <a:cubicBezTo>
                    <a:pt x="2129051" y="1219199"/>
                    <a:pt x="2140425" y="1187355"/>
                    <a:pt x="2156347" y="1230573"/>
                  </a:cubicBezTo>
                  <a:cubicBezTo>
                    <a:pt x="2172270" y="1273791"/>
                    <a:pt x="2190466" y="1433015"/>
                    <a:pt x="2210938" y="1448937"/>
                  </a:cubicBezTo>
                  <a:cubicBezTo>
                    <a:pt x="2231410" y="1464859"/>
                    <a:pt x="2270079" y="1371599"/>
                    <a:pt x="2279177" y="1326107"/>
                  </a:cubicBezTo>
                  <a:cubicBezTo>
                    <a:pt x="2288275" y="1280615"/>
                    <a:pt x="2245058" y="1228298"/>
                    <a:pt x="2265529" y="1175982"/>
                  </a:cubicBezTo>
                  <a:cubicBezTo>
                    <a:pt x="2286000" y="1123666"/>
                    <a:pt x="2356514" y="1046328"/>
                    <a:pt x="2402006" y="1012209"/>
                  </a:cubicBezTo>
                  <a:cubicBezTo>
                    <a:pt x="2447498" y="978090"/>
                    <a:pt x="2506639" y="962166"/>
                    <a:pt x="2538484" y="971265"/>
                  </a:cubicBezTo>
                  <a:cubicBezTo>
                    <a:pt x="2570329" y="980364"/>
                    <a:pt x="2574878" y="1030406"/>
                    <a:pt x="2593075" y="1066800"/>
                  </a:cubicBezTo>
                  <a:cubicBezTo>
                    <a:pt x="2611272" y="1103194"/>
                    <a:pt x="2638568" y="1162334"/>
                    <a:pt x="2647666" y="1189629"/>
                  </a:cubicBezTo>
                  <a:cubicBezTo>
                    <a:pt x="2656764" y="1216924"/>
                    <a:pt x="2640842" y="1232848"/>
                    <a:pt x="2647666" y="1230573"/>
                  </a:cubicBezTo>
                  <a:cubicBezTo>
                    <a:pt x="2654490" y="1228298"/>
                    <a:pt x="2677236" y="1162334"/>
                    <a:pt x="2688609" y="1175982"/>
                  </a:cubicBezTo>
                  <a:cubicBezTo>
                    <a:pt x="2699982" y="1189630"/>
                    <a:pt x="2711356" y="1282889"/>
                    <a:pt x="2715905" y="1312459"/>
                  </a:cubicBezTo>
                  <a:cubicBezTo>
                    <a:pt x="2720454" y="1342029"/>
                    <a:pt x="2706807" y="1353403"/>
                    <a:pt x="2715905" y="1353403"/>
                  </a:cubicBezTo>
                  <a:cubicBezTo>
                    <a:pt x="2725003" y="1353403"/>
                    <a:pt x="2759123" y="1328381"/>
                    <a:pt x="2770496" y="1312459"/>
                  </a:cubicBezTo>
                  <a:cubicBezTo>
                    <a:pt x="2781869" y="1296537"/>
                    <a:pt x="2781869" y="1273790"/>
                    <a:pt x="2784144" y="1257868"/>
                  </a:cubicBezTo>
                  <a:cubicBezTo>
                    <a:pt x="2786419" y="1241946"/>
                    <a:pt x="2768222" y="1191904"/>
                    <a:pt x="2784144" y="1216925"/>
                  </a:cubicBezTo>
                  <a:cubicBezTo>
                    <a:pt x="2800066" y="1241946"/>
                    <a:pt x="2852383" y="1392072"/>
                    <a:pt x="2879678" y="1407994"/>
                  </a:cubicBezTo>
                  <a:cubicBezTo>
                    <a:pt x="2906973" y="1423916"/>
                    <a:pt x="2936544" y="1344304"/>
                    <a:pt x="2947917" y="1312459"/>
                  </a:cubicBezTo>
                  <a:cubicBezTo>
                    <a:pt x="2959290" y="1280614"/>
                    <a:pt x="2966114" y="1257868"/>
                    <a:pt x="2947917" y="1216925"/>
                  </a:cubicBezTo>
                  <a:cubicBezTo>
                    <a:pt x="2929720" y="1175982"/>
                    <a:pt x="2845559" y="1110018"/>
                    <a:pt x="2838735" y="1066800"/>
                  </a:cubicBezTo>
                  <a:cubicBezTo>
                    <a:pt x="2831911" y="1023582"/>
                    <a:pt x="2891052" y="971266"/>
                    <a:pt x="2906974" y="957618"/>
                  </a:cubicBezTo>
                  <a:cubicBezTo>
                    <a:pt x="2922896" y="943970"/>
                    <a:pt x="2927445" y="959892"/>
                    <a:pt x="2934269" y="984913"/>
                  </a:cubicBezTo>
                  <a:cubicBezTo>
                    <a:pt x="2941093" y="1009934"/>
                    <a:pt x="2938819" y="1091821"/>
                    <a:pt x="2947917" y="1107743"/>
                  </a:cubicBezTo>
                  <a:cubicBezTo>
                    <a:pt x="2957016" y="1123665"/>
                    <a:pt x="2986585" y="1100919"/>
                    <a:pt x="2988860" y="1080447"/>
                  </a:cubicBezTo>
                  <a:cubicBezTo>
                    <a:pt x="2991135" y="1059975"/>
                    <a:pt x="2943368" y="1009934"/>
                    <a:pt x="2961565" y="984913"/>
                  </a:cubicBezTo>
                  <a:cubicBezTo>
                    <a:pt x="2979762" y="959892"/>
                    <a:pt x="3059373" y="971265"/>
                    <a:pt x="3098042" y="930322"/>
                  </a:cubicBezTo>
                  <a:cubicBezTo>
                    <a:pt x="3136711" y="889379"/>
                    <a:pt x="3182204" y="782471"/>
                    <a:pt x="3193577" y="739253"/>
                  </a:cubicBezTo>
                  <a:cubicBezTo>
                    <a:pt x="3204950" y="696035"/>
                    <a:pt x="3184478" y="702859"/>
                    <a:pt x="3166281" y="671015"/>
                  </a:cubicBezTo>
                  <a:cubicBezTo>
                    <a:pt x="3148084" y="639171"/>
                    <a:pt x="3100317" y="580030"/>
                    <a:pt x="3084395" y="548185"/>
                  </a:cubicBezTo>
                  <a:cubicBezTo>
                    <a:pt x="3068473" y="516340"/>
                    <a:pt x="3082120" y="493594"/>
                    <a:pt x="3070747" y="479946"/>
                  </a:cubicBezTo>
                  <a:cubicBezTo>
                    <a:pt x="3059374" y="466298"/>
                    <a:pt x="3032078" y="468573"/>
                    <a:pt x="3016156" y="466298"/>
                  </a:cubicBezTo>
                  <a:cubicBezTo>
                    <a:pt x="3000234" y="464023"/>
                    <a:pt x="2972938" y="479946"/>
                    <a:pt x="2975212" y="466298"/>
                  </a:cubicBezTo>
                  <a:cubicBezTo>
                    <a:pt x="2977486" y="452650"/>
                    <a:pt x="3002507" y="386687"/>
                    <a:pt x="3029803" y="384412"/>
                  </a:cubicBezTo>
                  <a:cubicBezTo>
                    <a:pt x="3057099" y="382137"/>
                    <a:pt x="3113965" y="427629"/>
                    <a:pt x="3138986" y="452650"/>
                  </a:cubicBezTo>
                  <a:cubicBezTo>
                    <a:pt x="3164007" y="477671"/>
                    <a:pt x="3166281" y="514065"/>
                    <a:pt x="3179929" y="534537"/>
                  </a:cubicBezTo>
                  <a:cubicBezTo>
                    <a:pt x="3193577" y="555009"/>
                    <a:pt x="3209499" y="557283"/>
                    <a:pt x="3220872" y="575480"/>
                  </a:cubicBezTo>
                  <a:cubicBezTo>
                    <a:pt x="3232245" y="593677"/>
                    <a:pt x="3239070" y="652817"/>
                    <a:pt x="3248168" y="643719"/>
                  </a:cubicBezTo>
                  <a:cubicBezTo>
                    <a:pt x="3257266" y="634621"/>
                    <a:pt x="3282287" y="555008"/>
                    <a:pt x="3275463" y="520889"/>
                  </a:cubicBezTo>
                  <a:cubicBezTo>
                    <a:pt x="3268639" y="486770"/>
                    <a:pt x="3216322" y="468573"/>
                    <a:pt x="3207224" y="439003"/>
                  </a:cubicBezTo>
                  <a:cubicBezTo>
                    <a:pt x="3198126" y="409433"/>
                    <a:pt x="3202675" y="382137"/>
                    <a:pt x="3220872" y="343468"/>
                  </a:cubicBezTo>
                  <a:cubicBezTo>
                    <a:pt x="3239069" y="304799"/>
                    <a:pt x="3302758" y="250209"/>
                    <a:pt x="3316406" y="206991"/>
                  </a:cubicBezTo>
                  <a:cubicBezTo>
                    <a:pt x="3330054" y="163773"/>
                    <a:pt x="3330054" y="113731"/>
                    <a:pt x="3302759" y="84161"/>
                  </a:cubicBezTo>
                  <a:cubicBezTo>
                    <a:pt x="3275464" y="54591"/>
                    <a:pt x="3223146" y="0"/>
                    <a:pt x="3152633" y="29570"/>
                  </a:cubicBezTo>
                  <a:cubicBezTo>
                    <a:pt x="3082120" y="59140"/>
                    <a:pt x="2963839" y="241110"/>
                    <a:pt x="2879678" y="261582"/>
                  </a:cubicBezTo>
                  <a:cubicBezTo>
                    <a:pt x="2795517" y="282054"/>
                    <a:pt x="3002508" y="156949"/>
                    <a:pt x="2647666" y="152400"/>
                  </a:cubicBezTo>
                  <a:cubicBezTo>
                    <a:pt x="2292824" y="147851"/>
                    <a:pt x="1041779" y="175146"/>
                    <a:pt x="750627" y="234286"/>
                  </a:cubicBezTo>
                  <a:cubicBezTo>
                    <a:pt x="459475" y="293426"/>
                    <a:pt x="850711" y="498143"/>
                    <a:pt x="900753" y="507241"/>
                  </a:cubicBezTo>
                  <a:cubicBezTo>
                    <a:pt x="950795" y="516340"/>
                    <a:pt x="966717" y="318447"/>
                    <a:pt x="1050878" y="288877"/>
                  </a:cubicBezTo>
                  <a:cubicBezTo>
                    <a:pt x="1135039" y="259307"/>
                    <a:pt x="1330657" y="304799"/>
                    <a:pt x="1405720" y="329820"/>
                  </a:cubicBezTo>
                  <a:cubicBezTo>
                    <a:pt x="1480783" y="354841"/>
                    <a:pt x="1512627" y="432179"/>
                    <a:pt x="1501254" y="439003"/>
                  </a:cubicBezTo>
                  <a:cubicBezTo>
                    <a:pt x="1489881" y="445827"/>
                    <a:pt x="1410269" y="377588"/>
                    <a:pt x="1337481" y="370764"/>
                  </a:cubicBezTo>
                  <a:cubicBezTo>
                    <a:pt x="1264693" y="363940"/>
                    <a:pt x="1116842" y="382137"/>
                    <a:pt x="1064526" y="398059"/>
                  </a:cubicBezTo>
                  <a:cubicBezTo>
                    <a:pt x="1012210" y="413981"/>
                    <a:pt x="1016759" y="441277"/>
                    <a:pt x="1023583" y="466298"/>
                  </a:cubicBezTo>
                  <a:cubicBezTo>
                    <a:pt x="1030407" y="491319"/>
                    <a:pt x="1064526" y="534537"/>
                    <a:pt x="1105469" y="548185"/>
                  </a:cubicBezTo>
                  <a:cubicBezTo>
                    <a:pt x="1146412" y="561833"/>
                    <a:pt x="1246496" y="532263"/>
                    <a:pt x="1269242" y="548185"/>
                  </a:cubicBezTo>
                  <a:cubicBezTo>
                    <a:pt x="1291988" y="564107"/>
                    <a:pt x="1276066" y="618698"/>
                    <a:pt x="1241947" y="643719"/>
                  </a:cubicBezTo>
                  <a:cubicBezTo>
                    <a:pt x="1207828" y="668740"/>
                    <a:pt x="1128216" y="686937"/>
                    <a:pt x="1064526" y="698310"/>
                  </a:cubicBezTo>
                  <a:cubicBezTo>
                    <a:pt x="1000836" y="709683"/>
                    <a:pt x="912125" y="711958"/>
                    <a:pt x="859809" y="711958"/>
                  </a:cubicBezTo>
                  <a:cubicBezTo>
                    <a:pt x="807493" y="711958"/>
                    <a:pt x="791570" y="711958"/>
                    <a:pt x="750627" y="698310"/>
                  </a:cubicBezTo>
                  <a:cubicBezTo>
                    <a:pt x="709684" y="684662"/>
                    <a:pt x="636896" y="661916"/>
                    <a:pt x="614150" y="630071"/>
                  </a:cubicBezTo>
                  <a:cubicBezTo>
                    <a:pt x="591404" y="598226"/>
                    <a:pt x="623248" y="534536"/>
                    <a:pt x="614150" y="507241"/>
                  </a:cubicBezTo>
                  <a:cubicBezTo>
                    <a:pt x="605052" y="479946"/>
                    <a:pt x="614150" y="457200"/>
                    <a:pt x="559559" y="466298"/>
                  </a:cubicBezTo>
                  <a:cubicBezTo>
                    <a:pt x="504968" y="475396"/>
                    <a:pt x="359391" y="525438"/>
                    <a:pt x="286603" y="561832"/>
                  </a:cubicBezTo>
                  <a:cubicBezTo>
                    <a:pt x="213815" y="598226"/>
                    <a:pt x="136478" y="643719"/>
                    <a:pt x="122830" y="684662"/>
                  </a:cubicBezTo>
                  <a:cubicBezTo>
                    <a:pt x="109182" y="725605"/>
                    <a:pt x="0" y="739253"/>
                    <a:pt x="177421" y="793844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590214" y="1396621"/>
              <a:ext cx="982639" cy="395785"/>
            </a:xfrm>
            <a:custGeom>
              <a:avLst/>
              <a:gdLst>
                <a:gd name="connsiteX0" fmla="*/ 118281 w 982639"/>
                <a:gd name="connsiteY0" fmla="*/ 282054 h 395785"/>
                <a:gd name="connsiteX1" fmla="*/ 759726 w 982639"/>
                <a:gd name="connsiteY1" fmla="*/ 36394 h 395785"/>
                <a:gd name="connsiteX2" fmla="*/ 978090 w 982639"/>
                <a:gd name="connsiteY2" fmla="*/ 63689 h 395785"/>
                <a:gd name="connsiteX3" fmla="*/ 787022 w 982639"/>
                <a:gd name="connsiteY3" fmla="*/ 186519 h 395785"/>
                <a:gd name="connsiteX4" fmla="*/ 500419 w 982639"/>
                <a:gd name="connsiteY4" fmla="*/ 268406 h 395785"/>
                <a:gd name="connsiteX5" fmla="*/ 213816 w 982639"/>
                <a:gd name="connsiteY5" fmla="*/ 377588 h 395785"/>
                <a:gd name="connsiteX6" fmla="*/ 77338 w 982639"/>
                <a:gd name="connsiteY6" fmla="*/ 377588 h 395785"/>
                <a:gd name="connsiteX7" fmla="*/ 50042 w 982639"/>
                <a:gd name="connsiteY7" fmla="*/ 268406 h 395785"/>
                <a:gd name="connsiteX8" fmla="*/ 118281 w 982639"/>
                <a:gd name="connsiteY8" fmla="*/ 282054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2639" h="395785">
                  <a:moveTo>
                    <a:pt x="118281" y="282054"/>
                  </a:moveTo>
                  <a:cubicBezTo>
                    <a:pt x="236562" y="243385"/>
                    <a:pt x="616425" y="72788"/>
                    <a:pt x="759726" y="36394"/>
                  </a:cubicBezTo>
                  <a:cubicBezTo>
                    <a:pt x="903027" y="0"/>
                    <a:pt x="973541" y="38668"/>
                    <a:pt x="978090" y="63689"/>
                  </a:cubicBezTo>
                  <a:cubicBezTo>
                    <a:pt x="982639" y="88710"/>
                    <a:pt x="866634" y="152400"/>
                    <a:pt x="787022" y="186519"/>
                  </a:cubicBezTo>
                  <a:cubicBezTo>
                    <a:pt x="707410" y="220639"/>
                    <a:pt x="595953" y="236561"/>
                    <a:pt x="500419" y="268406"/>
                  </a:cubicBezTo>
                  <a:cubicBezTo>
                    <a:pt x="404885" y="300251"/>
                    <a:pt x="284330" y="359391"/>
                    <a:pt x="213816" y="377588"/>
                  </a:cubicBezTo>
                  <a:cubicBezTo>
                    <a:pt x="143303" y="395785"/>
                    <a:pt x="104634" y="395785"/>
                    <a:pt x="77338" y="377588"/>
                  </a:cubicBezTo>
                  <a:cubicBezTo>
                    <a:pt x="50042" y="359391"/>
                    <a:pt x="36394" y="286603"/>
                    <a:pt x="50042" y="268406"/>
                  </a:cubicBezTo>
                  <a:cubicBezTo>
                    <a:pt x="63690" y="250209"/>
                    <a:pt x="0" y="320723"/>
                    <a:pt x="118281" y="282054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076985" y="1762836"/>
              <a:ext cx="943970" cy="361665"/>
            </a:xfrm>
            <a:custGeom>
              <a:avLst/>
              <a:gdLst>
                <a:gd name="connsiteX0" fmla="*/ 95534 w 943970"/>
                <a:gd name="connsiteY0" fmla="*/ 79612 h 361665"/>
                <a:gd name="connsiteX1" fmla="*/ 750627 w 943970"/>
                <a:gd name="connsiteY1" fmla="*/ 25021 h 361665"/>
                <a:gd name="connsiteX2" fmla="*/ 914400 w 943970"/>
                <a:gd name="connsiteY2" fmla="*/ 52316 h 361665"/>
                <a:gd name="connsiteX3" fmla="*/ 914400 w 943970"/>
                <a:gd name="connsiteY3" fmla="*/ 338919 h 361665"/>
                <a:gd name="connsiteX4" fmla="*/ 736979 w 943970"/>
                <a:gd name="connsiteY4" fmla="*/ 188794 h 361665"/>
                <a:gd name="connsiteX5" fmla="*/ 655092 w 943970"/>
                <a:gd name="connsiteY5" fmla="*/ 120555 h 361665"/>
                <a:gd name="connsiteX6" fmla="*/ 245659 w 943970"/>
                <a:gd name="connsiteY6" fmla="*/ 175146 h 361665"/>
                <a:gd name="connsiteX7" fmla="*/ 81886 w 943970"/>
                <a:gd name="connsiteY7" fmla="*/ 175146 h 361665"/>
                <a:gd name="connsiteX8" fmla="*/ 13648 w 943970"/>
                <a:gd name="connsiteY8" fmla="*/ 147851 h 361665"/>
                <a:gd name="connsiteX9" fmla="*/ 163773 w 943970"/>
                <a:gd name="connsiteY9" fmla="*/ 52316 h 3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970" h="361665">
                  <a:moveTo>
                    <a:pt x="95534" y="79612"/>
                  </a:moveTo>
                  <a:cubicBezTo>
                    <a:pt x="354842" y="54591"/>
                    <a:pt x="614150" y="29570"/>
                    <a:pt x="750627" y="25021"/>
                  </a:cubicBezTo>
                  <a:cubicBezTo>
                    <a:pt x="887104" y="20472"/>
                    <a:pt x="887105" y="0"/>
                    <a:pt x="914400" y="52316"/>
                  </a:cubicBezTo>
                  <a:cubicBezTo>
                    <a:pt x="941695" y="104632"/>
                    <a:pt x="943970" y="316173"/>
                    <a:pt x="914400" y="338919"/>
                  </a:cubicBezTo>
                  <a:cubicBezTo>
                    <a:pt x="884830" y="361665"/>
                    <a:pt x="736979" y="188794"/>
                    <a:pt x="736979" y="188794"/>
                  </a:cubicBezTo>
                  <a:cubicBezTo>
                    <a:pt x="693761" y="152400"/>
                    <a:pt x="736979" y="122830"/>
                    <a:pt x="655092" y="120555"/>
                  </a:cubicBezTo>
                  <a:cubicBezTo>
                    <a:pt x="573205" y="118280"/>
                    <a:pt x="341193" y="166048"/>
                    <a:pt x="245659" y="175146"/>
                  </a:cubicBezTo>
                  <a:cubicBezTo>
                    <a:pt x="150125" y="184245"/>
                    <a:pt x="120554" y="179695"/>
                    <a:pt x="81886" y="175146"/>
                  </a:cubicBezTo>
                  <a:cubicBezTo>
                    <a:pt x="43218" y="170597"/>
                    <a:pt x="0" y="168323"/>
                    <a:pt x="13648" y="147851"/>
                  </a:cubicBezTo>
                  <a:cubicBezTo>
                    <a:pt x="27296" y="127379"/>
                    <a:pt x="95534" y="89847"/>
                    <a:pt x="163773" y="52316"/>
                  </a:cubicBezTo>
                </a:path>
              </a:pathLst>
            </a:custGeom>
            <a:solidFill>
              <a:srgbClr val="FFC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41143" y="3276600"/>
              <a:ext cx="236560" cy="436728"/>
            </a:xfrm>
            <a:custGeom>
              <a:avLst/>
              <a:gdLst>
                <a:gd name="connsiteX0" fmla="*/ 213814 w 236560"/>
                <a:gd name="connsiteY0" fmla="*/ 18197 h 436728"/>
                <a:gd name="connsiteX1" fmla="*/ 227462 w 236560"/>
                <a:gd name="connsiteY1" fmla="*/ 181970 h 436728"/>
                <a:gd name="connsiteX2" fmla="*/ 172871 w 236560"/>
                <a:gd name="connsiteY2" fmla="*/ 291152 h 436728"/>
                <a:gd name="connsiteX3" fmla="*/ 159223 w 236560"/>
                <a:gd name="connsiteY3" fmla="*/ 413982 h 436728"/>
                <a:gd name="connsiteX4" fmla="*/ 22746 w 236560"/>
                <a:gd name="connsiteY4" fmla="*/ 427630 h 436728"/>
                <a:gd name="connsiteX5" fmla="*/ 22746 w 236560"/>
                <a:gd name="connsiteY5" fmla="*/ 359391 h 436728"/>
                <a:gd name="connsiteX6" fmla="*/ 36394 w 236560"/>
                <a:gd name="connsiteY6" fmla="*/ 236561 h 436728"/>
                <a:gd name="connsiteX7" fmla="*/ 90985 w 236560"/>
                <a:gd name="connsiteY7" fmla="*/ 154675 h 436728"/>
                <a:gd name="connsiteX8" fmla="*/ 90985 w 236560"/>
                <a:gd name="connsiteY8" fmla="*/ 72788 h 436728"/>
                <a:gd name="connsiteX9" fmla="*/ 213814 w 236560"/>
                <a:gd name="connsiteY9" fmla="*/ 18197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560" h="436728">
                  <a:moveTo>
                    <a:pt x="213814" y="18197"/>
                  </a:moveTo>
                  <a:cubicBezTo>
                    <a:pt x="236560" y="36394"/>
                    <a:pt x="234286" y="136478"/>
                    <a:pt x="227462" y="181970"/>
                  </a:cubicBezTo>
                  <a:cubicBezTo>
                    <a:pt x="220638" y="227463"/>
                    <a:pt x="184244" y="252483"/>
                    <a:pt x="172871" y="291152"/>
                  </a:cubicBezTo>
                  <a:cubicBezTo>
                    <a:pt x="161498" y="329821"/>
                    <a:pt x="184244" y="391236"/>
                    <a:pt x="159223" y="413982"/>
                  </a:cubicBezTo>
                  <a:cubicBezTo>
                    <a:pt x="134202" y="436728"/>
                    <a:pt x="45492" y="436728"/>
                    <a:pt x="22746" y="427630"/>
                  </a:cubicBezTo>
                  <a:cubicBezTo>
                    <a:pt x="0" y="418532"/>
                    <a:pt x="20471" y="391236"/>
                    <a:pt x="22746" y="359391"/>
                  </a:cubicBezTo>
                  <a:cubicBezTo>
                    <a:pt x="25021" y="327546"/>
                    <a:pt x="25021" y="270680"/>
                    <a:pt x="36394" y="236561"/>
                  </a:cubicBezTo>
                  <a:cubicBezTo>
                    <a:pt x="47767" y="202442"/>
                    <a:pt x="81887" y="181970"/>
                    <a:pt x="90985" y="154675"/>
                  </a:cubicBezTo>
                  <a:cubicBezTo>
                    <a:pt x="100083" y="127380"/>
                    <a:pt x="77337" y="100083"/>
                    <a:pt x="90985" y="72788"/>
                  </a:cubicBezTo>
                  <a:cubicBezTo>
                    <a:pt x="104633" y="45493"/>
                    <a:pt x="191068" y="0"/>
                    <a:pt x="213814" y="18197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39755" y="2362200"/>
              <a:ext cx="225188" cy="359390"/>
            </a:xfrm>
            <a:custGeom>
              <a:avLst/>
              <a:gdLst>
                <a:gd name="connsiteX0" fmla="*/ 75063 w 225188"/>
                <a:gd name="connsiteY0" fmla="*/ 113731 h 359390"/>
                <a:gd name="connsiteX1" fmla="*/ 20472 w 225188"/>
                <a:gd name="connsiteY1" fmla="*/ 332095 h 359390"/>
                <a:gd name="connsiteX2" fmla="*/ 197893 w 225188"/>
                <a:gd name="connsiteY2" fmla="*/ 277504 h 359390"/>
                <a:gd name="connsiteX3" fmla="*/ 184245 w 225188"/>
                <a:gd name="connsiteY3" fmla="*/ 154674 h 359390"/>
                <a:gd name="connsiteX4" fmla="*/ 184245 w 225188"/>
                <a:gd name="connsiteY4" fmla="*/ 31844 h 359390"/>
                <a:gd name="connsiteX5" fmla="*/ 75063 w 225188"/>
                <a:gd name="connsiteY5" fmla="*/ 18197 h 359390"/>
                <a:gd name="connsiteX6" fmla="*/ 75063 w 225188"/>
                <a:gd name="connsiteY6" fmla="*/ 113731 h 3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188" h="359390">
                  <a:moveTo>
                    <a:pt x="75063" y="113731"/>
                  </a:moveTo>
                  <a:cubicBezTo>
                    <a:pt x="65965" y="166047"/>
                    <a:pt x="0" y="304800"/>
                    <a:pt x="20472" y="332095"/>
                  </a:cubicBezTo>
                  <a:cubicBezTo>
                    <a:pt x="40944" y="359390"/>
                    <a:pt x="170598" y="307074"/>
                    <a:pt x="197893" y="277504"/>
                  </a:cubicBezTo>
                  <a:cubicBezTo>
                    <a:pt x="225188" y="247934"/>
                    <a:pt x="186520" y="195617"/>
                    <a:pt x="184245" y="154674"/>
                  </a:cubicBezTo>
                  <a:cubicBezTo>
                    <a:pt x="181970" y="113731"/>
                    <a:pt x="202442" y="54590"/>
                    <a:pt x="184245" y="31844"/>
                  </a:cubicBezTo>
                  <a:cubicBezTo>
                    <a:pt x="166048" y="9098"/>
                    <a:pt x="95535" y="0"/>
                    <a:pt x="75063" y="18197"/>
                  </a:cubicBezTo>
                  <a:cubicBezTo>
                    <a:pt x="54592" y="36394"/>
                    <a:pt x="84162" y="61415"/>
                    <a:pt x="75063" y="113731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29400" y="2667000"/>
              <a:ext cx="213814" cy="393510"/>
            </a:xfrm>
            <a:custGeom>
              <a:avLst/>
              <a:gdLst>
                <a:gd name="connsiteX0" fmla="*/ 4549 w 213814"/>
                <a:gd name="connsiteY0" fmla="*/ 27295 h 393510"/>
                <a:gd name="connsiteX1" fmla="*/ 168322 w 213814"/>
                <a:gd name="connsiteY1" fmla="*/ 354841 h 393510"/>
                <a:gd name="connsiteX2" fmla="*/ 209265 w 213814"/>
                <a:gd name="connsiteY2" fmla="*/ 259307 h 393510"/>
                <a:gd name="connsiteX3" fmla="*/ 141027 w 213814"/>
                <a:gd name="connsiteY3" fmla="*/ 191068 h 393510"/>
                <a:gd name="connsiteX4" fmla="*/ 4549 w 213814"/>
                <a:gd name="connsiteY4" fmla="*/ 27295 h 39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14" h="393510">
                  <a:moveTo>
                    <a:pt x="4549" y="27295"/>
                  </a:moveTo>
                  <a:cubicBezTo>
                    <a:pt x="9098" y="54590"/>
                    <a:pt x="134203" y="316172"/>
                    <a:pt x="168322" y="354841"/>
                  </a:cubicBezTo>
                  <a:cubicBezTo>
                    <a:pt x="202441" y="393510"/>
                    <a:pt x="213814" y="286602"/>
                    <a:pt x="209265" y="259307"/>
                  </a:cubicBezTo>
                  <a:cubicBezTo>
                    <a:pt x="204716" y="232012"/>
                    <a:pt x="168323" y="229737"/>
                    <a:pt x="141027" y="191068"/>
                  </a:cubicBezTo>
                  <a:cubicBezTo>
                    <a:pt x="113731" y="152399"/>
                    <a:pt x="0" y="0"/>
                    <a:pt x="4549" y="27295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46710" y="2645392"/>
              <a:ext cx="270681" cy="373038"/>
            </a:xfrm>
            <a:custGeom>
              <a:avLst/>
              <a:gdLst>
                <a:gd name="connsiteX0" fmla="*/ 245660 w 270681"/>
                <a:gd name="connsiteY0" fmla="*/ 138751 h 373038"/>
                <a:gd name="connsiteX1" fmla="*/ 204717 w 270681"/>
                <a:gd name="connsiteY1" fmla="*/ 316172 h 373038"/>
                <a:gd name="connsiteX2" fmla="*/ 136478 w 270681"/>
                <a:gd name="connsiteY2" fmla="*/ 370763 h 373038"/>
                <a:gd name="connsiteX3" fmla="*/ 109183 w 270681"/>
                <a:gd name="connsiteY3" fmla="*/ 329820 h 373038"/>
                <a:gd name="connsiteX4" fmla="*/ 27296 w 270681"/>
                <a:gd name="connsiteY4" fmla="*/ 343468 h 373038"/>
                <a:gd name="connsiteX5" fmla="*/ 0 w 270681"/>
                <a:gd name="connsiteY5" fmla="*/ 234286 h 373038"/>
                <a:gd name="connsiteX6" fmla="*/ 27296 w 270681"/>
                <a:gd name="connsiteY6" fmla="*/ 111456 h 373038"/>
                <a:gd name="connsiteX7" fmla="*/ 109183 w 270681"/>
                <a:gd name="connsiteY7" fmla="*/ 70512 h 373038"/>
                <a:gd name="connsiteX8" fmla="*/ 245660 w 270681"/>
                <a:gd name="connsiteY8" fmla="*/ 2274 h 373038"/>
                <a:gd name="connsiteX9" fmla="*/ 259308 w 270681"/>
                <a:gd name="connsiteY9" fmla="*/ 56865 h 373038"/>
                <a:gd name="connsiteX10" fmla="*/ 245660 w 270681"/>
                <a:gd name="connsiteY10" fmla="*/ 138751 h 37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681" h="373038">
                  <a:moveTo>
                    <a:pt x="245660" y="138751"/>
                  </a:moveTo>
                  <a:cubicBezTo>
                    <a:pt x="236561" y="181969"/>
                    <a:pt x="222914" y="277503"/>
                    <a:pt x="204717" y="316172"/>
                  </a:cubicBezTo>
                  <a:cubicBezTo>
                    <a:pt x="186520" y="354841"/>
                    <a:pt x="152400" y="368488"/>
                    <a:pt x="136478" y="370763"/>
                  </a:cubicBezTo>
                  <a:cubicBezTo>
                    <a:pt x="120556" y="373038"/>
                    <a:pt x="127380" y="334369"/>
                    <a:pt x="109183" y="329820"/>
                  </a:cubicBezTo>
                  <a:cubicBezTo>
                    <a:pt x="90986" y="325271"/>
                    <a:pt x="45493" y="359390"/>
                    <a:pt x="27296" y="343468"/>
                  </a:cubicBezTo>
                  <a:cubicBezTo>
                    <a:pt x="9099" y="327546"/>
                    <a:pt x="0" y="272955"/>
                    <a:pt x="0" y="234286"/>
                  </a:cubicBezTo>
                  <a:cubicBezTo>
                    <a:pt x="0" y="195617"/>
                    <a:pt x="9099" y="138752"/>
                    <a:pt x="27296" y="111456"/>
                  </a:cubicBezTo>
                  <a:cubicBezTo>
                    <a:pt x="45493" y="84160"/>
                    <a:pt x="109183" y="70512"/>
                    <a:pt x="109183" y="70512"/>
                  </a:cubicBezTo>
                  <a:cubicBezTo>
                    <a:pt x="145577" y="52315"/>
                    <a:pt x="220639" y="4548"/>
                    <a:pt x="245660" y="2274"/>
                  </a:cubicBezTo>
                  <a:cubicBezTo>
                    <a:pt x="270681" y="0"/>
                    <a:pt x="263857" y="29570"/>
                    <a:pt x="259308" y="56865"/>
                  </a:cubicBezTo>
                  <a:cubicBezTo>
                    <a:pt x="254759" y="84160"/>
                    <a:pt x="254759" y="95533"/>
                    <a:pt x="245660" y="138751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03911" y="3218597"/>
              <a:ext cx="216089" cy="184245"/>
            </a:xfrm>
            <a:custGeom>
              <a:avLst/>
              <a:gdLst>
                <a:gd name="connsiteX0" fmla="*/ 20471 w 216089"/>
                <a:gd name="connsiteY0" fmla="*/ 125104 h 184245"/>
                <a:gd name="connsiteX1" fmla="*/ 143301 w 216089"/>
                <a:gd name="connsiteY1" fmla="*/ 179696 h 184245"/>
                <a:gd name="connsiteX2" fmla="*/ 143301 w 216089"/>
                <a:gd name="connsiteY2" fmla="*/ 97809 h 184245"/>
                <a:gd name="connsiteX3" fmla="*/ 197892 w 216089"/>
                <a:gd name="connsiteY3" fmla="*/ 29570 h 184245"/>
                <a:gd name="connsiteX4" fmla="*/ 34119 w 216089"/>
                <a:gd name="connsiteY4" fmla="*/ 15922 h 184245"/>
                <a:gd name="connsiteX5" fmla="*/ 20471 w 216089"/>
                <a:gd name="connsiteY5" fmla="*/ 125104 h 1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89" h="184245">
                  <a:moveTo>
                    <a:pt x="20471" y="125104"/>
                  </a:moveTo>
                  <a:cubicBezTo>
                    <a:pt x="38668" y="152400"/>
                    <a:pt x="122829" y="184245"/>
                    <a:pt x="143301" y="179696"/>
                  </a:cubicBezTo>
                  <a:cubicBezTo>
                    <a:pt x="163773" y="175147"/>
                    <a:pt x="134203" y="122830"/>
                    <a:pt x="143301" y="97809"/>
                  </a:cubicBezTo>
                  <a:cubicBezTo>
                    <a:pt x="152399" y="72788"/>
                    <a:pt x="216089" y="43218"/>
                    <a:pt x="197892" y="29570"/>
                  </a:cubicBezTo>
                  <a:cubicBezTo>
                    <a:pt x="179695" y="15922"/>
                    <a:pt x="68238" y="0"/>
                    <a:pt x="34119" y="15922"/>
                  </a:cubicBezTo>
                  <a:cubicBezTo>
                    <a:pt x="0" y="31844"/>
                    <a:pt x="2274" y="97808"/>
                    <a:pt x="20471" y="125104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44854" y="3946478"/>
              <a:ext cx="343468" cy="159223"/>
            </a:xfrm>
            <a:custGeom>
              <a:avLst/>
              <a:gdLst>
                <a:gd name="connsiteX0" fmla="*/ 61415 w 343468"/>
                <a:gd name="connsiteY0" fmla="*/ 11373 h 159223"/>
                <a:gd name="connsiteX1" fmla="*/ 307074 w 343468"/>
                <a:gd name="connsiteY1" fmla="*/ 52316 h 159223"/>
                <a:gd name="connsiteX2" fmla="*/ 279779 w 343468"/>
                <a:gd name="connsiteY2" fmla="*/ 147850 h 159223"/>
                <a:gd name="connsiteX3" fmla="*/ 34119 w 343468"/>
                <a:gd name="connsiteY3" fmla="*/ 120555 h 159223"/>
                <a:gd name="connsiteX4" fmla="*/ 61415 w 343468"/>
                <a:gd name="connsiteY4" fmla="*/ 11373 h 15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468" h="159223">
                  <a:moveTo>
                    <a:pt x="61415" y="11373"/>
                  </a:moveTo>
                  <a:cubicBezTo>
                    <a:pt x="106907" y="0"/>
                    <a:pt x="270680" y="29570"/>
                    <a:pt x="307074" y="52316"/>
                  </a:cubicBezTo>
                  <a:cubicBezTo>
                    <a:pt x="343468" y="75062"/>
                    <a:pt x="325271" y="136477"/>
                    <a:pt x="279779" y="147850"/>
                  </a:cubicBezTo>
                  <a:cubicBezTo>
                    <a:pt x="234287" y="159223"/>
                    <a:pt x="68238" y="145576"/>
                    <a:pt x="34119" y="120555"/>
                  </a:cubicBezTo>
                  <a:cubicBezTo>
                    <a:pt x="0" y="95534"/>
                    <a:pt x="15923" y="22746"/>
                    <a:pt x="61415" y="11373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97505" y="3914633"/>
              <a:ext cx="441277" cy="477671"/>
            </a:xfrm>
            <a:custGeom>
              <a:avLst/>
              <a:gdLst>
                <a:gd name="connsiteX0" fmla="*/ 373038 w 441277"/>
                <a:gd name="connsiteY0" fmla="*/ 56866 h 477671"/>
                <a:gd name="connsiteX1" fmla="*/ 332095 w 441277"/>
                <a:gd name="connsiteY1" fmla="*/ 206991 h 477671"/>
                <a:gd name="connsiteX2" fmla="*/ 45492 w 441277"/>
                <a:gd name="connsiteY2" fmla="*/ 370764 h 477671"/>
                <a:gd name="connsiteX3" fmla="*/ 59140 w 441277"/>
                <a:gd name="connsiteY3" fmla="*/ 466298 h 477671"/>
                <a:gd name="connsiteX4" fmla="*/ 291152 w 441277"/>
                <a:gd name="connsiteY4" fmla="*/ 302525 h 477671"/>
                <a:gd name="connsiteX5" fmla="*/ 413982 w 441277"/>
                <a:gd name="connsiteY5" fmla="*/ 220639 h 477671"/>
                <a:gd name="connsiteX6" fmla="*/ 427629 w 441277"/>
                <a:gd name="connsiteY6" fmla="*/ 70513 h 477671"/>
                <a:gd name="connsiteX7" fmla="*/ 332095 w 441277"/>
                <a:gd name="connsiteY7" fmla="*/ 2274 h 477671"/>
                <a:gd name="connsiteX8" fmla="*/ 373038 w 441277"/>
                <a:gd name="connsiteY8" fmla="*/ 56866 h 47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277" h="477671">
                  <a:moveTo>
                    <a:pt x="373038" y="56866"/>
                  </a:moveTo>
                  <a:cubicBezTo>
                    <a:pt x="373038" y="90985"/>
                    <a:pt x="386686" y="154675"/>
                    <a:pt x="332095" y="206991"/>
                  </a:cubicBezTo>
                  <a:cubicBezTo>
                    <a:pt x="277504" y="259307"/>
                    <a:pt x="90985" y="327546"/>
                    <a:pt x="45492" y="370764"/>
                  </a:cubicBezTo>
                  <a:cubicBezTo>
                    <a:pt x="0" y="413982"/>
                    <a:pt x="18197" y="477671"/>
                    <a:pt x="59140" y="466298"/>
                  </a:cubicBezTo>
                  <a:cubicBezTo>
                    <a:pt x="100083" y="454925"/>
                    <a:pt x="232012" y="343468"/>
                    <a:pt x="291152" y="302525"/>
                  </a:cubicBezTo>
                  <a:cubicBezTo>
                    <a:pt x="350292" y="261582"/>
                    <a:pt x="391236" y="259308"/>
                    <a:pt x="413982" y="220639"/>
                  </a:cubicBezTo>
                  <a:cubicBezTo>
                    <a:pt x="436728" y="181970"/>
                    <a:pt x="441277" y="106907"/>
                    <a:pt x="427629" y="70513"/>
                  </a:cubicBezTo>
                  <a:cubicBezTo>
                    <a:pt x="413981" y="34119"/>
                    <a:pt x="343468" y="4549"/>
                    <a:pt x="332095" y="2274"/>
                  </a:cubicBezTo>
                  <a:cubicBezTo>
                    <a:pt x="320722" y="0"/>
                    <a:pt x="373038" y="22747"/>
                    <a:pt x="373038" y="5686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47129" y="2809165"/>
              <a:ext cx="514065" cy="436727"/>
            </a:xfrm>
            <a:custGeom>
              <a:avLst/>
              <a:gdLst>
                <a:gd name="connsiteX0" fmla="*/ 59140 w 514065"/>
                <a:gd name="connsiteY0" fmla="*/ 166047 h 436727"/>
                <a:gd name="connsiteX1" fmla="*/ 4549 w 514065"/>
                <a:gd name="connsiteY1" fmla="*/ 15922 h 436727"/>
                <a:gd name="connsiteX2" fmla="*/ 86435 w 514065"/>
                <a:gd name="connsiteY2" fmla="*/ 70513 h 436727"/>
                <a:gd name="connsiteX3" fmla="*/ 141026 w 514065"/>
                <a:gd name="connsiteY3" fmla="*/ 152399 h 436727"/>
                <a:gd name="connsiteX4" fmla="*/ 195617 w 514065"/>
                <a:gd name="connsiteY4" fmla="*/ 152399 h 436727"/>
                <a:gd name="connsiteX5" fmla="*/ 195617 w 514065"/>
                <a:gd name="connsiteY5" fmla="*/ 111456 h 436727"/>
                <a:gd name="connsiteX6" fmla="*/ 386686 w 514065"/>
                <a:gd name="connsiteY6" fmla="*/ 220638 h 436727"/>
                <a:gd name="connsiteX7" fmla="*/ 441277 w 514065"/>
                <a:gd name="connsiteY7" fmla="*/ 261581 h 436727"/>
                <a:gd name="connsiteX8" fmla="*/ 427629 w 514065"/>
                <a:gd name="connsiteY8" fmla="*/ 329820 h 436727"/>
                <a:gd name="connsiteX9" fmla="*/ 509516 w 514065"/>
                <a:gd name="connsiteY9" fmla="*/ 425354 h 436727"/>
                <a:gd name="connsiteX10" fmla="*/ 400334 w 514065"/>
                <a:gd name="connsiteY10" fmla="*/ 398059 h 436727"/>
                <a:gd name="connsiteX11" fmla="*/ 345743 w 514065"/>
                <a:gd name="connsiteY11" fmla="*/ 288877 h 436727"/>
                <a:gd name="connsiteX12" fmla="*/ 250208 w 514065"/>
                <a:gd name="connsiteY12" fmla="*/ 357116 h 436727"/>
                <a:gd name="connsiteX13" fmla="*/ 168322 w 514065"/>
                <a:gd name="connsiteY13" fmla="*/ 275229 h 436727"/>
                <a:gd name="connsiteX14" fmla="*/ 222913 w 514065"/>
                <a:gd name="connsiteY14" fmla="*/ 193342 h 436727"/>
                <a:gd name="connsiteX15" fmla="*/ 141026 w 514065"/>
                <a:gd name="connsiteY15" fmla="*/ 193342 h 436727"/>
                <a:gd name="connsiteX16" fmla="*/ 59140 w 514065"/>
                <a:gd name="connsiteY16" fmla="*/ 166047 h 4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65" h="436727">
                  <a:moveTo>
                    <a:pt x="59140" y="166047"/>
                  </a:moveTo>
                  <a:cubicBezTo>
                    <a:pt x="36394" y="136477"/>
                    <a:pt x="0" y="31844"/>
                    <a:pt x="4549" y="15922"/>
                  </a:cubicBezTo>
                  <a:cubicBezTo>
                    <a:pt x="9098" y="0"/>
                    <a:pt x="63689" y="47767"/>
                    <a:pt x="86435" y="70513"/>
                  </a:cubicBezTo>
                  <a:cubicBezTo>
                    <a:pt x="109181" y="93259"/>
                    <a:pt x="122829" y="138751"/>
                    <a:pt x="141026" y="152399"/>
                  </a:cubicBezTo>
                  <a:cubicBezTo>
                    <a:pt x="159223" y="166047"/>
                    <a:pt x="186519" y="159223"/>
                    <a:pt x="195617" y="152399"/>
                  </a:cubicBezTo>
                  <a:cubicBezTo>
                    <a:pt x="204715" y="145575"/>
                    <a:pt x="163772" y="100083"/>
                    <a:pt x="195617" y="111456"/>
                  </a:cubicBezTo>
                  <a:cubicBezTo>
                    <a:pt x="227462" y="122829"/>
                    <a:pt x="345743" y="195617"/>
                    <a:pt x="386686" y="220638"/>
                  </a:cubicBezTo>
                  <a:cubicBezTo>
                    <a:pt x="427629" y="245659"/>
                    <a:pt x="434453" y="243384"/>
                    <a:pt x="441277" y="261581"/>
                  </a:cubicBezTo>
                  <a:cubicBezTo>
                    <a:pt x="448101" y="279778"/>
                    <a:pt x="416256" y="302525"/>
                    <a:pt x="427629" y="329820"/>
                  </a:cubicBezTo>
                  <a:cubicBezTo>
                    <a:pt x="439002" y="357115"/>
                    <a:pt x="514065" y="413981"/>
                    <a:pt x="509516" y="425354"/>
                  </a:cubicBezTo>
                  <a:cubicBezTo>
                    <a:pt x="504967" y="436727"/>
                    <a:pt x="427629" y="420805"/>
                    <a:pt x="400334" y="398059"/>
                  </a:cubicBezTo>
                  <a:cubicBezTo>
                    <a:pt x="373039" y="375313"/>
                    <a:pt x="370764" y="295701"/>
                    <a:pt x="345743" y="288877"/>
                  </a:cubicBezTo>
                  <a:cubicBezTo>
                    <a:pt x="320722" y="282053"/>
                    <a:pt x="279778" y="359391"/>
                    <a:pt x="250208" y="357116"/>
                  </a:cubicBezTo>
                  <a:cubicBezTo>
                    <a:pt x="220638" y="354841"/>
                    <a:pt x="172871" y="302525"/>
                    <a:pt x="168322" y="275229"/>
                  </a:cubicBezTo>
                  <a:cubicBezTo>
                    <a:pt x="163773" y="247933"/>
                    <a:pt x="227462" y="206990"/>
                    <a:pt x="222913" y="193342"/>
                  </a:cubicBezTo>
                  <a:cubicBezTo>
                    <a:pt x="218364" y="179694"/>
                    <a:pt x="170596" y="195616"/>
                    <a:pt x="141026" y="193342"/>
                  </a:cubicBezTo>
                  <a:cubicBezTo>
                    <a:pt x="111456" y="191068"/>
                    <a:pt x="81886" y="195617"/>
                    <a:pt x="59140" y="16604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2400" y="6248400"/>
            <a:ext cx="6858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6248400"/>
            <a:ext cx="5105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 স্বল্প ভূমিকম্পন প্রবণ অঞ্চল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5638800"/>
            <a:ext cx="5105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 অধিক ভূমিকম্পন প্রবণ অঞ্চল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235743" y="283191"/>
            <a:ext cx="8679657" cy="4517409"/>
            <a:chOff x="235743" y="283191"/>
            <a:chExt cx="8679657" cy="4517409"/>
          </a:xfrm>
        </p:grpSpPr>
        <p:pic>
          <p:nvPicPr>
            <p:cNvPr id="5" name="Picture 4" descr="world map22.jpg"/>
            <p:cNvPicPr>
              <a:picLocks noChangeAspect="1"/>
            </p:cNvPicPr>
            <p:nvPr/>
          </p:nvPicPr>
          <p:blipFill>
            <a:blip r:embed="rId2"/>
            <a:srcRect b="12818"/>
            <a:stretch>
              <a:fillRect/>
            </a:stretch>
          </p:blipFill>
          <p:spPr>
            <a:xfrm>
              <a:off x="235743" y="283191"/>
              <a:ext cx="8679657" cy="4517409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sp>
          <p:nvSpPr>
            <p:cNvPr id="6" name="Freeform 5"/>
            <p:cNvSpPr/>
            <p:nvPr/>
          </p:nvSpPr>
          <p:spPr>
            <a:xfrm>
              <a:off x="1226343" y="867770"/>
              <a:ext cx="1410268" cy="1462585"/>
            </a:xfrm>
            <a:custGeom>
              <a:avLst/>
              <a:gdLst>
                <a:gd name="connsiteX0" fmla="*/ 345743 w 1410268"/>
                <a:gd name="connsiteY0" fmla="*/ 775648 h 1462585"/>
                <a:gd name="connsiteX1" fmla="*/ 700585 w 1410268"/>
                <a:gd name="connsiteY1" fmla="*/ 966717 h 1462585"/>
                <a:gd name="connsiteX2" fmla="*/ 1328382 w 1410268"/>
                <a:gd name="connsiteY2" fmla="*/ 857534 h 1462585"/>
                <a:gd name="connsiteX3" fmla="*/ 1191904 w 1410268"/>
                <a:gd name="connsiteY3" fmla="*/ 994012 h 1462585"/>
                <a:gd name="connsiteX4" fmla="*/ 1219200 w 1410268"/>
                <a:gd name="connsiteY4" fmla="*/ 1171433 h 1462585"/>
                <a:gd name="connsiteX5" fmla="*/ 1082722 w 1410268"/>
                <a:gd name="connsiteY5" fmla="*/ 994012 h 1462585"/>
                <a:gd name="connsiteX6" fmla="*/ 973540 w 1410268"/>
                <a:gd name="connsiteY6" fmla="*/ 1062251 h 1462585"/>
                <a:gd name="connsiteX7" fmla="*/ 905302 w 1410268"/>
                <a:gd name="connsiteY7" fmla="*/ 994012 h 1462585"/>
                <a:gd name="connsiteX8" fmla="*/ 796119 w 1410268"/>
                <a:gd name="connsiteY8" fmla="*/ 1103194 h 1462585"/>
                <a:gd name="connsiteX9" fmla="*/ 809767 w 1410268"/>
                <a:gd name="connsiteY9" fmla="*/ 1403445 h 1462585"/>
                <a:gd name="connsiteX10" fmla="*/ 755176 w 1410268"/>
                <a:gd name="connsiteY10" fmla="*/ 1458036 h 1462585"/>
                <a:gd name="connsiteX11" fmla="*/ 618699 w 1410268"/>
                <a:gd name="connsiteY11" fmla="*/ 1389797 h 1462585"/>
                <a:gd name="connsiteX12" fmla="*/ 591403 w 1410268"/>
                <a:gd name="connsiteY12" fmla="*/ 1157785 h 1462585"/>
                <a:gd name="connsiteX13" fmla="*/ 482221 w 1410268"/>
                <a:gd name="connsiteY13" fmla="*/ 1007660 h 1462585"/>
                <a:gd name="connsiteX14" fmla="*/ 427630 w 1410268"/>
                <a:gd name="connsiteY14" fmla="*/ 953069 h 1462585"/>
                <a:gd name="connsiteX15" fmla="*/ 427630 w 1410268"/>
                <a:gd name="connsiteY15" fmla="*/ 953069 h 1462585"/>
                <a:gd name="connsiteX16" fmla="*/ 318448 w 1410268"/>
                <a:gd name="connsiteY16" fmla="*/ 830239 h 1462585"/>
                <a:gd name="connsiteX17" fmla="*/ 318448 w 1410268"/>
                <a:gd name="connsiteY17" fmla="*/ 680114 h 1462585"/>
                <a:gd name="connsiteX18" fmla="*/ 427630 w 1410268"/>
                <a:gd name="connsiteY18" fmla="*/ 584579 h 1462585"/>
                <a:gd name="connsiteX19" fmla="*/ 454925 w 1410268"/>
                <a:gd name="connsiteY19" fmla="*/ 461749 h 1462585"/>
                <a:gd name="connsiteX20" fmla="*/ 468573 w 1410268"/>
                <a:gd name="connsiteY20" fmla="*/ 352567 h 1462585"/>
                <a:gd name="connsiteX21" fmla="*/ 495869 w 1410268"/>
                <a:gd name="connsiteY21" fmla="*/ 257033 h 1462585"/>
                <a:gd name="connsiteX22" fmla="*/ 495869 w 1410268"/>
                <a:gd name="connsiteY22" fmla="*/ 175146 h 1462585"/>
                <a:gd name="connsiteX23" fmla="*/ 386687 w 1410268"/>
                <a:gd name="connsiteY23" fmla="*/ 65964 h 1462585"/>
                <a:gd name="connsiteX24" fmla="*/ 250209 w 1410268"/>
                <a:gd name="connsiteY24" fmla="*/ 65964 h 1462585"/>
                <a:gd name="connsiteX25" fmla="*/ 127379 w 1410268"/>
                <a:gd name="connsiteY25" fmla="*/ 120555 h 1462585"/>
                <a:gd name="connsiteX26" fmla="*/ 31845 w 1410268"/>
                <a:gd name="connsiteY26" fmla="*/ 161499 h 1462585"/>
                <a:gd name="connsiteX27" fmla="*/ 18197 w 1410268"/>
                <a:gd name="connsiteY27" fmla="*/ 216090 h 1462585"/>
                <a:gd name="connsiteX28" fmla="*/ 31845 w 1410268"/>
                <a:gd name="connsiteY28" fmla="*/ 79612 h 1462585"/>
                <a:gd name="connsiteX29" fmla="*/ 209266 w 1410268"/>
                <a:gd name="connsiteY29" fmla="*/ 52317 h 1462585"/>
                <a:gd name="connsiteX30" fmla="*/ 427630 w 1410268"/>
                <a:gd name="connsiteY30" fmla="*/ 11373 h 1462585"/>
                <a:gd name="connsiteX31" fmla="*/ 550460 w 1410268"/>
                <a:gd name="connsiteY31" fmla="*/ 120555 h 1462585"/>
                <a:gd name="connsiteX32" fmla="*/ 564107 w 1410268"/>
                <a:gd name="connsiteY32" fmla="*/ 284328 h 1462585"/>
                <a:gd name="connsiteX33" fmla="*/ 550460 w 1410268"/>
                <a:gd name="connsiteY33" fmla="*/ 448102 h 1462585"/>
                <a:gd name="connsiteX34" fmla="*/ 536812 w 1410268"/>
                <a:gd name="connsiteY34" fmla="*/ 625522 h 1462585"/>
                <a:gd name="connsiteX35" fmla="*/ 468573 w 1410268"/>
                <a:gd name="connsiteY35" fmla="*/ 721057 h 1462585"/>
                <a:gd name="connsiteX36" fmla="*/ 345743 w 1410268"/>
                <a:gd name="connsiteY36" fmla="*/ 775648 h 146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10268" h="1462585">
                  <a:moveTo>
                    <a:pt x="345743" y="775648"/>
                  </a:moveTo>
                  <a:cubicBezTo>
                    <a:pt x="384412" y="816591"/>
                    <a:pt x="536812" y="953069"/>
                    <a:pt x="700585" y="966717"/>
                  </a:cubicBezTo>
                  <a:cubicBezTo>
                    <a:pt x="864358" y="980365"/>
                    <a:pt x="1246496" y="852985"/>
                    <a:pt x="1328382" y="857534"/>
                  </a:cubicBezTo>
                  <a:cubicBezTo>
                    <a:pt x="1410268" y="862083"/>
                    <a:pt x="1210101" y="941696"/>
                    <a:pt x="1191904" y="994012"/>
                  </a:cubicBezTo>
                  <a:cubicBezTo>
                    <a:pt x="1173707" y="1046328"/>
                    <a:pt x="1237397" y="1171433"/>
                    <a:pt x="1219200" y="1171433"/>
                  </a:cubicBezTo>
                  <a:cubicBezTo>
                    <a:pt x="1201003" y="1171433"/>
                    <a:pt x="1123665" y="1012209"/>
                    <a:pt x="1082722" y="994012"/>
                  </a:cubicBezTo>
                  <a:cubicBezTo>
                    <a:pt x="1041779" y="975815"/>
                    <a:pt x="1003110" y="1062251"/>
                    <a:pt x="973540" y="1062251"/>
                  </a:cubicBezTo>
                  <a:cubicBezTo>
                    <a:pt x="943970" y="1062251"/>
                    <a:pt x="934872" y="987188"/>
                    <a:pt x="905302" y="994012"/>
                  </a:cubicBezTo>
                  <a:cubicBezTo>
                    <a:pt x="875732" y="1000836"/>
                    <a:pt x="812041" y="1034955"/>
                    <a:pt x="796119" y="1103194"/>
                  </a:cubicBezTo>
                  <a:cubicBezTo>
                    <a:pt x="780197" y="1171433"/>
                    <a:pt x="816591" y="1344305"/>
                    <a:pt x="809767" y="1403445"/>
                  </a:cubicBezTo>
                  <a:cubicBezTo>
                    <a:pt x="802943" y="1462585"/>
                    <a:pt x="787021" y="1460311"/>
                    <a:pt x="755176" y="1458036"/>
                  </a:cubicBezTo>
                  <a:cubicBezTo>
                    <a:pt x="723331" y="1455761"/>
                    <a:pt x="645994" y="1439839"/>
                    <a:pt x="618699" y="1389797"/>
                  </a:cubicBezTo>
                  <a:cubicBezTo>
                    <a:pt x="591404" y="1339755"/>
                    <a:pt x="614149" y="1221474"/>
                    <a:pt x="591403" y="1157785"/>
                  </a:cubicBezTo>
                  <a:cubicBezTo>
                    <a:pt x="568657" y="1094096"/>
                    <a:pt x="509516" y="1041779"/>
                    <a:pt x="482221" y="1007660"/>
                  </a:cubicBezTo>
                  <a:cubicBezTo>
                    <a:pt x="454926" y="973541"/>
                    <a:pt x="427630" y="953069"/>
                    <a:pt x="427630" y="953069"/>
                  </a:cubicBezTo>
                  <a:lnTo>
                    <a:pt x="427630" y="953069"/>
                  </a:lnTo>
                  <a:cubicBezTo>
                    <a:pt x="409433" y="932597"/>
                    <a:pt x="336645" y="875731"/>
                    <a:pt x="318448" y="830239"/>
                  </a:cubicBezTo>
                  <a:cubicBezTo>
                    <a:pt x="300251" y="784747"/>
                    <a:pt x="300251" y="721057"/>
                    <a:pt x="318448" y="680114"/>
                  </a:cubicBezTo>
                  <a:cubicBezTo>
                    <a:pt x="336645" y="639171"/>
                    <a:pt x="404884" y="620973"/>
                    <a:pt x="427630" y="584579"/>
                  </a:cubicBezTo>
                  <a:cubicBezTo>
                    <a:pt x="450376" y="548185"/>
                    <a:pt x="448101" y="500418"/>
                    <a:pt x="454925" y="461749"/>
                  </a:cubicBezTo>
                  <a:cubicBezTo>
                    <a:pt x="461749" y="423080"/>
                    <a:pt x="461749" y="386686"/>
                    <a:pt x="468573" y="352567"/>
                  </a:cubicBezTo>
                  <a:cubicBezTo>
                    <a:pt x="475397" y="318448"/>
                    <a:pt x="491320" y="286603"/>
                    <a:pt x="495869" y="257033"/>
                  </a:cubicBezTo>
                  <a:cubicBezTo>
                    <a:pt x="500418" y="227463"/>
                    <a:pt x="514066" y="206991"/>
                    <a:pt x="495869" y="175146"/>
                  </a:cubicBezTo>
                  <a:cubicBezTo>
                    <a:pt x="477672" y="143301"/>
                    <a:pt x="427630" y="84161"/>
                    <a:pt x="386687" y="65964"/>
                  </a:cubicBezTo>
                  <a:cubicBezTo>
                    <a:pt x="345744" y="47767"/>
                    <a:pt x="293427" y="56865"/>
                    <a:pt x="250209" y="65964"/>
                  </a:cubicBezTo>
                  <a:cubicBezTo>
                    <a:pt x="206991" y="75063"/>
                    <a:pt x="127379" y="120555"/>
                    <a:pt x="127379" y="120555"/>
                  </a:cubicBezTo>
                  <a:cubicBezTo>
                    <a:pt x="90985" y="136477"/>
                    <a:pt x="50042" y="145577"/>
                    <a:pt x="31845" y="161499"/>
                  </a:cubicBezTo>
                  <a:cubicBezTo>
                    <a:pt x="13648" y="177422"/>
                    <a:pt x="18197" y="229738"/>
                    <a:pt x="18197" y="216090"/>
                  </a:cubicBezTo>
                  <a:cubicBezTo>
                    <a:pt x="18197" y="202442"/>
                    <a:pt x="0" y="106908"/>
                    <a:pt x="31845" y="79612"/>
                  </a:cubicBezTo>
                  <a:cubicBezTo>
                    <a:pt x="63690" y="52316"/>
                    <a:pt x="143302" y="63690"/>
                    <a:pt x="209266" y="52317"/>
                  </a:cubicBezTo>
                  <a:cubicBezTo>
                    <a:pt x="275230" y="40944"/>
                    <a:pt x="370764" y="0"/>
                    <a:pt x="427630" y="11373"/>
                  </a:cubicBezTo>
                  <a:cubicBezTo>
                    <a:pt x="484496" y="22746"/>
                    <a:pt x="527714" y="75063"/>
                    <a:pt x="550460" y="120555"/>
                  </a:cubicBezTo>
                  <a:cubicBezTo>
                    <a:pt x="573206" y="166047"/>
                    <a:pt x="564107" y="229737"/>
                    <a:pt x="564107" y="284328"/>
                  </a:cubicBezTo>
                  <a:cubicBezTo>
                    <a:pt x="564107" y="338919"/>
                    <a:pt x="555009" y="391236"/>
                    <a:pt x="550460" y="448102"/>
                  </a:cubicBezTo>
                  <a:cubicBezTo>
                    <a:pt x="545911" y="504968"/>
                    <a:pt x="550460" y="580030"/>
                    <a:pt x="536812" y="625522"/>
                  </a:cubicBezTo>
                  <a:cubicBezTo>
                    <a:pt x="523164" y="671014"/>
                    <a:pt x="500418" y="691487"/>
                    <a:pt x="468573" y="721057"/>
                  </a:cubicBezTo>
                  <a:cubicBezTo>
                    <a:pt x="436728" y="750627"/>
                    <a:pt x="307074" y="734705"/>
                    <a:pt x="345743" y="775648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45543" y="2446361"/>
              <a:ext cx="479946" cy="2067636"/>
            </a:xfrm>
            <a:custGeom>
              <a:avLst/>
              <a:gdLst>
                <a:gd name="connsiteX0" fmla="*/ 90984 w 479946"/>
                <a:gd name="connsiteY0" fmla="*/ 111457 h 2067636"/>
                <a:gd name="connsiteX1" fmla="*/ 22746 w 479946"/>
                <a:gd name="connsiteY1" fmla="*/ 602776 h 2067636"/>
                <a:gd name="connsiteX2" fmla="*/ 227462 w 479946"/>
                <a:gd name="connsiteY2" fmla="*/ 875731 h 2067636"/>
                <a:gd name="connsiteX3" fmla="*/ 295701 w 479946"/>
                <a:gd name="connsiteY3" fmla="*/ 998561 h 2067636"/>
                <a:gd name="connsiteX4" fmla="*/ 295701 w 479946"/>
                <a:gd name="connsiteY4" fmla="*/ 1162334 h 2067636"/>
                <a:gd name="connsiteX5" fmla="*/ 213814 w 479946"/>
                <a:gd name="connsiteY5" fmla="*/ 1285164 h 2067636"/>
                <a:gd name="connsiteX6" fmla="*/ 254757 w 479946"/>
                <a:gd name="connsiteY6" fmla="*/ 1599063 h 2067636"/>
                <a:gd name="connsiteX7" fmla="*/ 295701 w 479946"/>
                <a:gd name="connsiteY7" fmla="*/ 1844723 h 2067636"/>
                <a:gd name="connsiteX8" fmla="*/ 350292 w 479946"/>
                <a:gd name="connsiteY8" fmla="*/ 2063087 h 2067636"/>
                <a:gd name="connsiteX9" fmla="*/ 363940 w 479946"/>
                <a:gd name="connsiteY9" fmla="*/ 1817427 h 2067636"/>
                <a:gd name="connsiteX10" fmla="*/ 377587 w 479946"/>
                <a:gd name="connsiteY10" fmla="*/ 1339755 h 2067636"/>
                <a:gd name="connsiteX11" fmla="*/ 459474 w 479946"/>
                <a:gd name="connsiteY11" fmla="*/ 984914 h 2067636"/>
                <a:gd name="connsiteX12" fmla="*/ 254757 w 479946"/>
                <a:gd name="connsiteY12" fmla="*/ 548185 h 2067636"/>
                <a:gd name="connsiteX13" fmla="*/ 336644 w 479946"/>
                <a:gd name="connsiteY13" fmla="*/ 84161 h 2067636"/>
                <a:gd name="connsiteX14" fmla="*/ 77337 w 479946"/>
                <a:gd name="connsiteY14" fmla="*/ 43218 h 2067636"/>
                <a:gd name="connsiteX15" fmla="*/ 77337 w 479946"/>
                <a:gd name="connsiteY15" fmla="*/ 166048 h 20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9946" h="2067636">
                  <a:moveTo>
                    <a:pt x="90984" y="111457"/>
                  </a:moveTo>
                  <a:cubicBezTo>
                    <a:pt x="45492" y="293427"/>
                    <a:pt x="0" y="475397"/>
                    <a:pt x="22746" y="602776"/>
                  </a:cubicBezTo>
                  <a:cubicBezTo>
                    <a:pt x="45492" y="730155"/>
                    <a:pt x="181970" y="809767"/>
                    <a:pt x="227462" y="875731"/>
                  </a:cubicBezTo>
                  <a:cubicBezTo>
                    <a:pt x="272954" y="941695"/>
                    <a:pt x="284328" y="950794"/>
                    <a:pt x="295701" y="998561"/>
                  </a:cubicBezTo>
                  <a:cubicBezTo>
                    <a:pt x="307074" y="1046328"/>
                    <a:pt x="309349" y="1114567"/>
                    <a:pt x="295701" y="1162334"/>
                  </a:cubicBezTo>
                  <a:cubicBezTo>
                    <a:pt x="282053" y="1210101"/>
                    <a:pt x="220638" y="1212376"/>
                    <a:pt x="213814" y="1285164"/>
                  </a:cubicBezTo>
                  <a:cubicBezTo>
                    <a:pt x="206990" y="1357952"/>
                    <a:pt x="241109" y="1505803"/>
                    <a:pt x="254757" y="1599063"/>
                  </a:cubicBezTo>
                  <a:cubicBezTo>
                    <a:pt x="268405" y="1692323"/>
                    <a:pt x="279779" y="1767386"/>
                    <a:pt x="295701" y="1844723"/>
                  </a:cubicBezTo>
                  <a:cubicBezTo>
                    <a:pt x="311624" y="1922060"/>
                    <a:pt x="338919" y="2067636"/>
                    <a:pt x="350292" y="2063087"/>
                  </a:cubicBezTo>
                  <a:cubicBezTo>
                    <a:pt x="361665" y="2058538"/>
                    <a:pt x="359391" y="1937982"/>
                    <a:pt x="363940" y="1817427"/>
                  </a:cubicBezTo>
                  <a:cubicBezTo>
                    <a:pt x="368489" y="1696872"/>
                    <a:pt x="361665" y="1478507"/>
                    <a:pt x="377587" y="1339755"/>
                  </a:cubicBezTo>
                  <a:cubicBezTo>
                    <a:pt x="393509" y="1201003"/>
                    <a:pt x="479946" y="1116842"/>
                    <a:pt x="459474" y="984914"/>
                  </a:cubicBezTo>
                  <a:cubicBezTo>
                    <a:pt x="439002" y="852986"/>
                    <a:pt x="275229" y="698310"/>
                    <a:pt x="254757" y="548185"/>
                  </a:cubicBezTo>
                  <a:cubicBezTo>
                    <a:pt x="234285" y="398060"/>
                    <a:pt x="366214" y="168322"/>
                    <a:pt x="336644" y="84161"/>
                  </a:cubicBezTo>
                  <a:cubicBezTo>
                    <a:pt x="307074" y="0"/>
                    <a:pt x="120555" y="29570"/>
                    <a:pt x="77337" y="43218"/>
                  </a:cubicBezTo>
                  <a:cubicBezTo>
                    <a:pt x="34119" y="56866"/>
                    <a:pt x="55728" y="111457"/>
                    <a:pt x="77337" y="166048"/>
                  </a:cubicBezTo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92289" y="1125941"/>
              <a:ext cx="3330054" cy="1464859"/>
            </a:xfrm>
            <a:custGeom>
              <a:avLst/>
              <a:gdLst>
                <a:gd name="connsiteX0" fmla="*/ 177421 w 3330054"/>
                <a:gd name="connsiteY0" fmla="*/ 793844 h 1464859"/>
                <a:gd name="connsiteX1" fmla="*/ 1187356 w 3330054"/>
                <a:gd name="connsiteY1" fmla="*/ 1012209 h 1464859"/>
                <a:gd name="connsiteX2" fmla="*/ 1119117 w 3330054"/>
                <a:gd name="connsiteY2" fmla="*/ 793844 h 1464859"/>
                <a:gd name="connsiteX3" fmla="*/ 1241947 w 3330054"/>
                <a:gd name="connsiteY3" fmla="*/ 793844 h 1464859"/>
                <a:gd name="connsiteX4" fmla="*/ 1310186 w 3330054"/>
                <a:gd name="connsiteY4" fmla="*/ 1012209 h 1464859"/>
                <a:gd name="connsiteX5" fmla="*/ 1433015 w 3330054"/>
                <a:gd name="connsiteY5" fmla="*/ 1271516 h 1464859"/>
                <a:gd name="connsiteX6" fmla="*/ 1705971 w 3330054"/>
                <a:gd name="connsiteY6" fmla="*/ 1107743 h 1464859"/>
                <a:gd name="connsiteX7" fmla="*/ 1733266 w 3330054"/>
                <a:gd name="connsiteY7" fmla="*/ 971265 h 1464859"/>
                <a:gd name="connsiteX8" fmla="*/ 1637732 w 3330054"/>
                <a:gd name="connsiteY8" fmla="*/ 903026 h 1464859"/>
                <a:gd name="connsiteX9" fmla="*/ 1542198 w 3330054"/>
                <a:gd name="connsiteY9" fmla="*/ 916674 h 1464859"/>
                <a:gd name="connsiteX10" fmla="*/ 1460311 w 3330054"/>
                <a:gd name="connsiteY10" fmla="*/ 807492 h 1464859"/>
                <a:gd name="connsiteX11" fmla="*/ 1419368 w 3330054"/>
                <a:gd name="connsiteY11" fmla="*/ 711958 h 1464859"/>
                <a:gd name="connsiteX12" fmla="*/ 1542198 w 3330054"/>
                <a:gd name="connsiteY12" fmla="*/ 711958 h 1464859"/>
                <a:gd name="connsiteX13" fmla="*/ 1596789 w 3330054"/>
                <a:gd name="connsiteY13" fmla="*/ 780197 h 1464859"/>
                <a:gd name="connsiteX14" fmla="*/ 1651380 w 3330054"/>
                <a:gd name="connsiteY14" fmla="*/ 834788 h 1464859"/>
                <a:gd name="connsiteX15" fmla="*/ 1774209 w 3330054"/>
                <a:gd name="connsiteY15" fmla="*/ 875731 h 1464859"/>
                <a:gd name="connsiteX16" fmla="*/ 1828801 w 3330054"/>
                <a:gd name="connsiteY16" fmla="*/ 889379 h 1464859"/>
                <a:gd name="connsiteX17" fmla="*/ 1924335 w 3330054"/>
                <a:gd name="connsiteY17" fmla="*/ 889379 h 1464859"/>
                <a:gd name="connsiteX18" fmla="*/ 2006221 w 3330054"/>
                <a:gd name="connsiteY18" fmla="*/ 916674 h 1464859"/>
                <a:gd name="connsiteX19" fmla="*/ 2033517 w 3330054"/>
                <a:gd name="connsiteY19" fmla="*/ 984913 h 1464859"/>
                <a:gd name="connsiteX20" fmla="*/ 2074460 w 3330054"/>
                <a:gd name="connsiteY20" fmla="*/ 1053152 h 1464859"/>
                <a:gd name="connsiteX21" fmla="*/ 2115403 w 3330054"/>
                <a:gd name="connsiteY21" fmla="*/ 1189629 h 1464859"/>
                <a:gd name="connsiteX22" fmla="*/ 2156347 w 3330054"/>
                <a:gd name="connsiteY22" fmla="*/ 1230573 h 1464859"/>
                <a:gd name="connsiteX23" fmla="*/ 2210938 w 3330054"/>
                <a:gd name="connsiteY23" fmla="*/ 1448937 h 1464859"/>
                <a:gd name="connsiteX24" fmla="*/ 2279177 w 3330054"/>
                <a:gd name="connsiteY24" fmla="*/ 1326107 h 1464859"/>
                <a:gd name="connsiteX25" fmla="*/ 2265529 w 3330054"/>
                <a:gd name="connsiteY25" fmla="*/ 1175982 h 1464859"/>
                <a:gd name="connsiteX26" fmla="*/ 2402006 w 3330054"/>
                <a:gd name="connsiteY26" fmla="*/ 1012209 h 1464859"/>
                <a:gd name="connsiteX27" fmla="*/ 2538484 w 3330054"/>
                <a:gd name="connsiteY27" fmla="*/ 971265 h 1464859"/>
                <a:gd name="connsiteX28" fmla="*/ 2593075 w 3330054"/>
                <a:gd name="connsiteY28" fmla="*/ 1066800 h 1464859"/>
                <a:gd name="connsiteX29" fmla="*/ 2647666 w 3330054"/>
                <a:gd name="connsiteY29" fmla="*/ 1189629 h 1464859"/>
                <a:gd name="connsiteX30" fmla="*/ 2647666 w 3330054"/>
                <a:gd name="connsiteY30" fmla="*/ 1230573 h 1464859"/>
                <a:gd name="connsiteX31" fmla="*/ 2688609 w 3330054"/>
                <a:gd name="connsiteY31" fmla="*/ 1175982 h 1464859"/>
                <a:gd name="connsiteX32" fmla="*/ 2715905 w 3330054"/>
                <a:gd name="connsiteY32" fmla="*/ 1312459 h 1464859"/>
                <a:gd name="connsiteX33" fmla="*/ 2715905 w 3330054"/>
                <a:gd name="connsiteY33" fmla="*/ 1353403 h 1464859"/>
                <a:gd name="connsiteX34" fmla="*/ 2770496 w 3330054"/>
                <a:gd name="connsiteY34" fmla="*/ 1312459 h 1464859"/>
                <a:gd name="connsiteX35" fmla="*/ 2784144 w 3330054"/>
                <a:gd name="connsiteY35" fmla="*/ 1257868 h 1464859"/>
                <a:gd name="connsiteX36" fmla="*/ 2784144 w 3330054"/>
                <a:gd name="connsiteY36" fmla="*/ 1216925 h 1464859"/>
                <a:gd name="connsiteX37" fmla="*/ 2879678 w 3330054"/>
                <a:gd name="connsiteY37" fmla="*/ 1407994 h 1464859"/>
                <a:gd name="connsiteX38" fmla="*/ 2947917 w 3330054"/>
                <a:gd name="connsiteY38" fmla="*/ 1312459 h 1464859"/>
                <a:gd name="connsiteX39" fmla="*/ 2947917 w 3330054"/>
                <a:gd name="connsiteY39" fmla="*/ 1216925 h 1464859"/>
                <a:gd name="connsiteX40" fmla="*/ 2838735 w 3330054"/>
                <a:gd name="connsiteY40" fmla="*/ 1066800 h 1464859"/>
                <a:gd name="connsiteX41" fmla="*/ 2906974 w 3330054"/>
                <a:gd name="connsiteY41" fmla="*/ 957618 h 1464859"/>
                <a:gd name="connsiteX42" fmla="*/ 2934269 w 3330054"/>
                <a:gd name="connsiteY42" fmla="*/ 984913 h 1464859"/>
                <a:gd name="connsiteX43" fmla="*/ 2947917 w 3330054"/>
                <a:gd name="connsiteY43" fmla="*/ 1107743 h 1464859"/>
                <a:gd name="connsiteX44" fmla="*/ 2988860 w 3330054"/>
                <a:gd name="connsiteY44" fmla="*/ 1080447 h 1464859"/>
                <a:gd name="connsiteX45" fmla="*/ 2961565 w 3330054"/>
                <a:gd name="connsiteY45" fmla="*/ 984913 h 1464859"/>
                <a:gd name="connsiteX46" fmla="*/ 3098042 w 3330054"/>
                <a:gd name="connsiteY46" fmla="*/ 930322 h 1464859"/>
                <a:gd name="connsiteX47" fmla="*/ 3193577 w 3330054"/>
                <a:gd name="connsiteY47" fmla="*/ 739253 h 1464859"/>
                <a:gd name="connsiteX48" fmla="*/ 3166281 w 3330054"/>
                <a:gd name="connsiteY48" fmla="*/ 671015 h 1464859"/>
                <a:gd name="connsiteX49" fmla="*/ 3084395 w 3330054"/>
                <a:gd name="connsiteY49" fmla="*/ 548185 h 1464859"/>
                <a:gd name="connsiteX50" fmla="*/ 3070747 w 3330054"/>
                <a:gd name="connsiteY50" fmla="*/ 479946 h 1464859"/>
                <a:gd name="connsiteX51" fmla="*/ 3016156 w 3330054"/>
                <a:gd name="connsiteY51" fmla="*/ 466298 h 1464859"/>
                <a:gd name="connsiteX52" fmla="*/ 2975212 w 3330054"/>
                <a:gd name="connsiteY52" fmla="*/ 466298 h 1464859"/>
                <a:gd name="connsiteX53" fmla="*/ 3029803 w 3330054"/>
                <a:gd name="connsiteY53" fmla="*/ 384412 h 1464859"/>
                <a:gd name="connsiteX54" fmla="*/ 3138986 w 3330054"/>
                <a:gd name="connsiteY54" fmla="*/ 452650 h 1464859"/>
                <a:gd name="connsiteX55" fmla="*/ 3179929 w 3330054"/>
                <a:gd name="connsiteY55" fmla="*/ 534537 h 1464859"/>
                <a:gd name="connsiteX56" fmla="*/ 3220872 w 3330054"/>
                <a:gd name="connsiteY56" fmla="*/ 575480 h 1464859"/>
                <a:gd name="connsiteX57" fmla="*/ 3248168 w 3330054"/>
                <a:gd name="connsiteY57" fmla="*/ 643719 h 1464859"/>
                <a:gd name="connsiteX58" fmla="*/ 3275463 w 3330054"/>
                <a:gd name="connsiteY58" fmla="*/ 520889 h 1464859"/>
                <a:gd name="connsiteX59" fmla="*/ 3207224 w 3330054"/>
                <a:gd name="connsiteY59" fmla="*/ 439003 h 1464859"/>
                <a:gd name="connsiteX60" fmla="*/ 3220872 w 3330054"/>
                <a:gd name="connsiteY60" fmla="*/ 343468 h 1464859"/>
                <a:gd name="connsiteX61" fmla="*/ 3316406 w 3330054"/>
                <a:gd name="connsiteY61" fmla="*/ 206991 h 1464859"/>
                <a:gd name="connsiteX62" fmla="*/ 3302759 w 3330054"/>
                <a:gd name="connsiteY62" fmla="*/ 84161 h 1464859"/>
                <a:gd name="connsiteX63" fmla="*/ 3152633 w 3330054"/>
                <a:gd name="connsiteY63" fmla="*/ 29570 h 1464859"/>
                <a:gd name="connsiteX64" fmla="*/ 2879678 w 3330054"/>
                <a:gd name="connsiteY64" fmla="*/ 261582 h 1464859"/>
                <a:gd name="connsiteX65" fmla="*/ 2647666 w 3330054"/>
                <a:gd name="connsiteY65" fmla="*/ 152400 h 1464859"/>
                <a:gd name="connsiteX66" fmla="*/ 750627 w 3330054"/>
                <a:gd name="connsiteY66" fmla="*/ 234286 h 1464859"/>
                <a:gd name="connsiteX67" fmla="*/ 900753 w 3330054"/>
                <a:gd name="connsiteY67" fmla="*/ 507241 h 1464859"/>
                <a:gd name="connsiteX68" fmla="*/ 1050878 w 3330054"/>
                <a:gd name="connsiteY68" fmla="*/ 288877 h 1464859"/>
                <a:gd name="connsiteX69" fmla="*/ 1405720 w 3330054"/>
                <a:gd name="connsiteY69" fmla="*/ 329820 h 1464859"/>
                <a:gd name="connsiteX70" fmla="*/ 1501254 w 3330054"/>
                <a:gd name="connsiteY70" fmla="*/ 439003 h 1464859"/>
                <a:gd name="connsiteX71" fmla="*/ 1337481 w 3330054"/>
                <a:gd name="connsiteY71" fmla="*/ 370764 h 1464859"/>
                <a:gd name="connsiteX72" fmla="*/ 1064526 w 3330054"/>
                <a:gd name="connsiteY72" fmla="*/ 398059 h 1464859"/>
                <a:gd name="connsiteX73" fmla="*/ 1023583 w 3330054"/>
                <a:gd name="connsiteY73" fmla="*/ 466298 h 1464859"/>
                <a:gd name="connsiteX74" fmla="*/ 1105469 w 3330054"/>
                <a:gd name="connsiteY74" fmla="*/ 548185 h 1464859"/>
                <a:gd name="connsiteX75" fmla="*/ 1269242 w 3330054"/>
                <a:gd name="connsiteY75" fmla="*/ 548185 h 1464859"/>
                <a:gd name="connsiteX76" fmla="*/ 1241947 w 3330054"/>
                <a:gd name="connsiteY76" fmla="*/ 643719 h 1464859"/>
                <a:gd name="connsiteX77" fmla="*/ 1064526 w 3330054"/>
                <a:gd name="connsiteY77" fmla="*/ 698310 h 1464859"/>
                <a:gd name="connsiteX78" fmla="*/ 859809 w 3330054"/>
                <a:gd name="connsiteY78" fmla="*/ 711958 h 1464859"/>
                <a:gd name="connsiteX79" fmla="*/ 750627 w 3330054"/>
                <a:gd name="connsiteY79" fmla="*/ 698310 h 1464859"/>
                <a:gd name="connsiteX80" fmla="*/ 614150 w 3330054"/>
                <a:gd name="connsiteY80" fmla="*/ 630071 h 1464859"/>
                <a:gd name="connsiteX81" fmla="*/ 614150 w 3330054"/>
                <a:gd name="connsiteY81" fmla="*/ 507241 h 1464859"/>
                <a:gd name="connsiteX82" fmla="*/ 559559 w 3330054"/>
                <a:gd name="connsiteY82" fmla="*/ 466298 h 1464859"/>
                <a:gd name="connsiteX83" fmla="*/ 286603 w 3330054"/>
                <a:gd name="connsiteY83" fmla="*/ 561832 h 1464859"/>
                <a:gd name="connsiteX84" fmla="*/ 122830 w 3330054"/>
                <a:gd name="connsiteY84" fmla="*/ 684662 h 1464859"/>
                <a:gd name="connsiteX85" fmla="*/ 177421 w 3330054"/>
                <a:gd name="connsiteY85" fmla="*/ 793844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30054" h="1464859">
                  <a:moveTo>
                    <a:pt x="177421" y="793844"/>
                  </a:moveTo>
                  <a:cubicBezTo>
                    <a:pt x="354842" y="848435"/>
                    <a:pt x="1030407" y="1012209"/>
                    <a:pt x="1187356" y="1012209"/>
                  </a:cubicBezTo>
                  <a:cubicBezTo>
                    <a:pt x="1344305" y="1012209"/>
                    <a:pt x="1110019" y="830238"/>
                    <a:pt x="1119117" y="793844"/>
                  </a:cubicBezTo>
                  <a:cubicBezTo>
                    <a:pt x="1128216" y="757450"/>
                    <a:pt x="1210102" y="757450"/>
                    <a:pt x="1241947" y="793844"/>
                  </a:cubicBezTo>
                  <a:cubicBezTo>
                    <a:pt x="1273792" y="830238"/>
                    <a:pt x="1278341" y="932597"/>
                    <a:pt x="1310186" y="1012209"/>
                  </a:cubicBezTo>
                  <a:cubicBezTo>
                    <a:pt x="1342031" y="1091821"/>
                    <a:pt x="1367051" y="1255594"/>
                    <a:pt x="1433015" y="1271516"/>
                  </a:cubicBezTo>
                  <a:cubicBezTo>
                    <a:pt x="1498979" y="1287438"/>
                    <a:pt x="1655929" y="1157785"/>
                    <a:pt x="1705971" y="1107743"/>
                  </a:cubicBezTo>
                  <a:cubicBezTo>
                    <a:pt x="1756013" y="1057701"/>
                    <a:pt x="1744639" y="1005384"/>
                    <a:pt x="1733266" y="971265"/>
                  </a:cubicBezTo>
                  <a:cubicBezTo>
                    <a:pt x="1721893" y="937146"/>
                    <a:pt x="1669577" y="912125"/>
                    <a:pt x="1637732" y="903026"/>
                  </a:cubicBezTo>
                  <a:cubicBezTo>
                    <a:pt x="1605887" y="893927"/>
                    <a:pt x="1571768" y="932596"/>
                    <a:pt x="1542198" y="916674"/>
                  </a:cubicBezTo>
                  <a:cubicBezTo>
                    <a:pt x="1512628" y="900752"/>
                    <a:pt x="1480783" y="841611"/>
                    <a:pt x="1460311" y="807492"/>
                  </a:cubicBezTo>
                  <a:cubicBezTo>
                    <a:pt x="1439839" y="773373"/>
                    <a:pt x="1405720" y="727880"/>
                    <a:pt x="1419368" y="711958"/>
                  </a:cubicBezTo>
                  <a:cubicBezTo>
                    <a:pt x="1433016" y="696036"/>
                    <a:pt x="1512628" y="700585"/>
                    <a:pt x="1542198" y="711958"/>
                  </a:cubicBezTo>
                  <a:cubicBezTo>
                    <a:pt x="1571768" y="723331"/>
                    <a:pt x="1578592" y="759725"/>
                    <a:pt x="1596789" y="780197"/>
                  </a:cubicBezTo>
                  <a:cubicBezTo>
                    <a:pt x="1614986" y="800669"/>
                    <a:pt x="1621810" y="818866"/>
                    <a:pt x="1651380" y="834788"/>
                  </a:cubicBezTo>
                  <a:cubicBezTo>
                    <a:pt x="1680950" y="850710"/>
                    <a:pt x="1744639" y="866633"/>
                    <a:pt x="1774209" y="875731"/>
                  </a:cubicBezTo>
                  <a:cubicBezTo>
                    <a:pt x="1803779" y="884829"/>
                    <a:pt x="1803780" y="887104"/>
                    <a:pt x="1828801" y="889379"/>
                  </a:cubicBezTo>
                  <a:cubicBezTo>
                    <a:pt x="1853822" y="891654"/>
                    <a:pt x="1894765" y="884830"/>
                    <a:pt x="1924335" y="889379"/>
                  </a:cubicBezTo>
                  <a:cubicBezTo>
                    <a:pt x="1953905" y="893928"/>
                    <a:pt x="1988024" y="900752"/>
                    <a:pt x="2006221" y="916674"/>
                  </a:cubicBezTo>
                  <a:cubicBezTo>
                    <a:pt x="2024418" y="932596"/>
                    <a:pt x="2022144" y="962167"/>
                    <a:pt x="2033517" y="984913"/>
                  </a:cubicBezTo>
                  <a:cubicBezTo>
                    <a:pt x="2044890" y="1007659"/>
                    <a:pt x="2060812" y="1019033"/>
                    <a:pt x="2074460" y="1053152"/>
                  </a:cubicBezTo>
                  <a:cubicBezTo>
                    <a:pt x="2088108" y="1087271"/>
                    <a:pt x="2101755" y="1160059"/>
                    <a:pt x="2115403" y="1189629"/>
                  </a:cubicBezTo>
                  <a:cubicBezTo>
                    <a:pt x="2129051" y="1219199"/>
                    <a:pt x="2140425" y="1187355"/>
                    <a:pt x="2156347" y="1230573"/>
                  </a:cubicBezTo>
                  <a:cubicBezTo>
                    <a:pt x="2172270" y="1273791"/>
                    <a:pt x="2190466" y="1433015"/>
                    <a:pt x="2210938" y="1448937"/>
                  </a:cubicBezTo>
                  <a:cubicBezTo>
                    <a:pt x="2231410" y="1464859"/>
                    <a:pt x="2270079" y="1371599"/>
                    <a:pt x="2279177" y="1326107"/>
                  </a:cubicBezTo>
                  <a:cubicBezTo>
                    <a:pt x="2288275" y="1280615"/>
                    <a:pt x="2245058" y="1228298"/>
                    <a:pt x="2265529" y="1175982"/>
                  </a:cubicBezTo>
                  <a:cubicBezTo>
                    <a:pt x="2286000" y="1123666"/>
                    <a:pt x="2356514" y="1046328"/>
                    <a:pt x="2402006" y="1012209"/>
                  </a:cubicBezTo>
                  <a:cubicBezTo>
                    <a:pt x="2447498" y="978090"/>
                    <a:pt x="2506639" y="962166"/>
                    <a:pt x="2538484" y="971265"/>
                  </a:cubicBezTo>
                  <a:cubicBezTo>
                    <a:pt x="2570329" y="980364"/>
                    <a:pt x="2574878" y="1030406"/>
                    <a:pt x="2593075" y="1066800"/>
                  </a:cubicBezTo>
                  <a:cubicBezTo>
                    <a:pt x="2611272" y="1103194"/>
                    <a:pt x="2638568" y="1162334"/>
                    <a:pt x="2647666" y="1189629"/>
                  </a:cubicBezTo>
                  <a:cubicBezTo>
                    <a:pt x="2656764" y="1216924"/>
                    <a:pt x="2640842" y="1232848"/>
                    <a:pt x="2647666" y="1230573"/>
                  </a:cubicBezTo>
                  <a:cubicBezTo>
                    <a:pt x="2654490" y="1228298"/>
                    <a:pt x="2677236" y="1162334"/>
                    <a:pt x="2688609" y="1175982"/>
                  </a:cubicBezTo>
                  <a:cubicBezTo>
                    <a:pt x="2699982" y="1189630"/>
                    <a:pt x="2711356" y="1282889"/>
                    <a:pt x="2715905" y="1312459"/>
                  </a:cubicBezTo>
                  <a:cubicBezTo>
                    <a:pt x="2720454" y="1342029"/>
                    <a:pt x="2706807" y="1353403"/>
                    <a:pt x="2715905" y="1353403"/>
                  </a:cubicBezTo>
                  <a:cubicBezTo>
                    <a:pt x="2725003" y="1353403"/>
                    <a:pt x="2759123" y="1328381"/>
                    <a:pt x="2770496" y="1312459"/>
                  </a:cubicBezTo>
                  <a:cubicBezTo>
                    <a:pt x="2781869" y="1296537"/>
                    <a:pt x="2781869" y="1273790"/>
                    <a:pt x="2784144" y="1257868"/>
                  </a:cubicBezTo>
                  <a:cubicBezTo>
                    <a:pt x="2786419" y="1241946"/>
                    <a:pt x="2768222" y="1191904"/>
                    <a:pt x="2784144" y="1216925"/>
                  </a:cubicBezTo>
                  <a:cubicBezTo>
                    <a:pt x="2800066" y="1241946"/>
                    <a:pt x="2852383" y="1392072"/>
                    <a:pt x="2879678" y="1407994"/>
                  </a:cubicBezTo>
                  <a:cubicBezTo>
                    <a:pt x="2906973" y="1423916"/>
                    <a:pt x="2936544" y="1344304"/>
                    <a:pt x="2947917" y="1312459"/>
                  </a:cubicBezTo>
                  <a:cubicBezTo>
                    <a:pt x="2959290" y="1280614"/>
                    <a:pt x="2966114" y="1257868"/>
                    <a:pt x="2947917" y="1216925"/>
                  </a:cubicBezTo>
                  <a:cubicBezTo>
                    <a:pt x="2929720" y="1175982"/>
                    <a:pt x="2845559" y="1110018"/>
                    <a:pt x="2838735" y="1066800"/>
                  </a:cubicBezTo>
                  <a:cubicBezTo>
                    <a:pt x="2831911" y="1023582"/>
                    <a:pt x="2891052" y="971266"/>
                    <a:pt x="2906974" y="957618"/>
                  </a:cubicBezTo>
                  <a:cubicBezTo>
                    <a:pt x="2922896" y="943970"/>
                    <a:pt x="2927445" y="959892"/>
                    <a:pt x="2934269" y="984913"/>
                  </a:cubicBezTo>
                  <a:cubicBezTo>
                    <a:pt x="2941093" y="1009934"/>
                    <a:pt x="2938819" y="1091821"/>
                    <a:pt x="2947917" y="1107743"/>
                  </a:cubicBezTo>
                  <a:cubicBezTo>
                    <a:pt x="2957016" y="1123665"/>
                    <a:pt x="2986585" y="1100919"/>
                    <a:pt x="2988860" y="1080447"/>
                  </a:cubicBezTo>
                  <a:cubicBezTo>
                    <a:pt x="2991135" y="1059975"/>
                    <a:pt x="2943368" y="1009934"/>
                    <a:pt x="2961565" y="984913"/>
                  </a:cubicBezTo>
                  <a:cubicBezTo>
                    <a:pt x="2979762" y="959892"/>
                    <a:pt x="3059373" y="971265"/>
                    <a:pt x="3098042" y="930322"/>
                  </a:cubicBezTo>
                  <a:cubicBezTo>
                    <a:pt x="3136711" y="889379"/>
                    <a:pt x="3182204" y="782471"/>
                    <a:pt x="3193577" y="739253"/>
                  </a:cubicBezTo>
                  <a:cubicBezTo>
                    <a:pt x="3204950" y="696035"/>
                    <a:pt x="3184478" y="702859"/>
                    <a:pt x="3166281" y="671015"/>
                  </a:cubicBezTo>
                  <a:cubicBezTo>
                    <a:pt x="3148084" y="639171"/>
                    <a:pt x="3100317" y="580030"/>
                    <a:pt x="3084395" y="548185"/>
                  </a:cubicBezTo>
                  <a:cubicBezTo>
                    <a:pt x="3068473" y="516340"/>
                    <a:pt x="3082120" y="493594"/>
                    <a:pt x="3070747" y="479946"/>
                  </a:cubicBezTo>
                  <a:cubicBezTo>
                    <a:pt x="3059374" y="466298"/>
                    <a:pt x="3032078" y="468573"/>
                    <a:pt x="3016156" y="466298"/>
                  </a:cubicBezTo>
                  <a:cubicBezTo>
                    <a:pt x="3000234" y="464023"/>
                    <a:pt x="2972938" y="479946"/>
                    <a:pt x="2975212" y="466298"/>
                  </a:cubicBezTo>
                  <a:cubicBezTo>
                    <a:pt x="2977486" y="452650"/>
                    <a:pt x="3002507" y="386687"/>
                    <a:pt x="3029803" y="384412"/>
                  </a:cubicBezTo>
                  <a:cubicBezTo>
                    <a:pt x="3057099" y="382137"/>
                    <a:pt x="3113965" y="427629"/>
                    <a:pt x="3138986" y="452650"/>
                  </a:cubicBezTo>
                  <a:cubicBezTo>
                    <a:pt x="3164007" y="477671"/>
                    <a:pt x="3166281" y="514065"/>
                    <a:pt x="3179929" y="534537"/>
                  </a:cubicBezTo>
                  <a:cubicBezTo>
                    <a:pt x="3193577" y="555009"/>
                    <a:pt x="3209499" y="557283"/>
                    <a:pt x="3220872" y="575480"/>
                  </a:cubicBezTo>
                  <a:cubicBezTo>
                    <a:pt x="3232245" y="593677"/>
                    <a:pt x="3239070" y="652817"/>
                    <a:pt x="3248168" y="643719"/>
                  </a:cubicBezTo>
                  <a:cubicBezTo>
                    <a:pt x="3257266" y="634621"/>
                    <a:pt x="3282287" y="555008"/>
                    <a:pt x="3275463" y="520889"/>
                  </a:cubicBezTo>
                  <a:cubicBezTo>
                    <a:pt x="3268639" y="486770"/>
                    <a:pt x="3216322" y="468573"/>
                    <a:pt x="3207224" y="439003"/>
                  </a:cubicBezTo>
                  <a:cubicBezTo>
                    <a:pt x="3198126" y="409433"/>
                    <a:pt x="3202675" y="382137"/>
                    <a:pt x="3220872" y="343468"/>
                  </a:cubicBezTo>
                  <a:cubicBezTo>
                    <a:pt x="3239069" y="304799"/>
                    <a:pt x="3302758" y="250209"/>
                    <a:pt x="3316406" y="206991"/>
                  </a:cubicBezTo>
                  <a:cubicBezTo>
                    <a:pt x="3330054" y="163773"/>
                    <a:pt x="3330054" y="113731"/>
                    <a:pt x="3302759" y="84161"/>
                  </a:cubicBezTo>
                  <a:cubicBezTo>
                    <a:pt x="3275464" y="54591"/>
                    <a:pt x="3223146" y="0"/>
                    <a:pt x="3152633" y="29570"/>
                  </a:cubicBezTo>
                  <a:cubicBezTo>
                    <a:pt x="3082120" y="59140"/>
                    <a:pt x="2963839" y="241110"/>
                    <a:pt x="2879678" y="261582"/>
                  </a:cubicBezTo>
                  <a:cubicBezTo>
                    <a:pt x="2795517" y="282054"/>
                    <a:pt x="3002508" y="156949"/>
                    <a:pt x="2647666" y="152400"/>
                  </a:cubicBezTo>
                  <a:cubicBezTo>
                    <a:pt x="2292824" y="147851"/>
                    <a:pt x="1041779" y="175146"/>
                    <a:pt x="750627" y="234286"/>
                  </a:cubicBezTo>
                  <a:cubicBezTo>
                    <a:pt x="459475" y="293426"/>
                    <a:pt x="850711" y="498143"/>
                    <a:pt x="900753" y="507241"/>
                  </a:cubicBezTo>
                  <a:cubicBezTo>
                    <a:pt x="950795" y="516340"/>
                    <a:pt x="966717" y="318447"/>
                    <a:pt x="1050878" y="288877"/>
                  </a:cubicBezTo>
                  <a:cubicBezTo>
                    <a:pt x="1135039" y="259307"/>
                    <a:pt x="1330657" y="304799"/>
                    <a:pt x="1405720" y="329820"/>
                  </a:cubicBezTo>
                  <a:cubicBezTo>
                    <a:pt x="1480783" y="354841"/>
                    <a:pt x="1512627" y="432179"/>
                    <a:pt x="1501254" y="439003"/>
                  </a:cubicBezTo>
                  <a:cubicBezTo>
                    <a:pt x="1489881" y="445827"/>
                    <a:pt x="1410269" y="377588"/>
                    <a:pt x="1337481" y="370764"/>
                  </a:cubicBezTo>
                  <a:cubicBezTo>
                    <a:pt x="1264693" y="363940"/>
                    <a:pt x="1116842" y="382137"/>
                    <a:pt x="1064526" y="398059"/>
                  </a:cubicBezTo>
                  <a:cubicBezTo>
                    <a:pt x="1012210" y="413981"/>
                    <a:pt x="1016759" y="441277"/>
                    <a:pt x="1023583" y="466298"/>
                  </a:cubicBezTo>
                  <a:cubicBezTo>
                    <a:pt x="1030407" y="491319"/>
                    <a:pt x="1064526" y="534537"/>
                    <a:pt x="1105469" y="548185"/>
                  </a:cubicBezTo>
                  <a:cubicBezTo>
                    <a:pt x="1146412" y="561833"/>
                    <a:pt x="1246496" y="532263"/>
                    <a:pt x="1269242" y="548185"/>
                  </a:cubicBezTo>
                  <a:cubicBezTo>
                    <a:pt x="1291988" y="564107"/>
                    <a:pt x="1276066" y="618698"/>
                    <a:pt x="1241947" y="643719"/>
                  </a:cubicBezTo>
                  <a:cubicBezTo>
                    <a:pt x="1207828" y="668740"/>
                    <a:pt x="1128216" y="686937"/>
                    <a:pt x="1064526" y="698310"/>
                  </a:cubicBezTo>
                  <a:cubicBezTo>
                    <a:pt x="1000836" y="709683"/>
                    <a:pt x="912125" y="711958"/>
                    <a:pt x="859809" y="711958"/>
                  </a:cubicBezTo>
                  <a:cubicBezTo>
                    <a:pt x="807493" y="711958"/>
                    <a:pt x="791570" y="711958"/>
                    <a:pt x="750627" y="698310"/>
                  </a:cubicBezTo>
                  <a:cubicBezTo>
                    <a:pt x="709684" y="684662"/>
                    <a:pt x="636896" y="661916"/>
                    <a:pt x="614150" y="630071"/>
                  </a:cubicBezTo>
                  <a:cubicBezTo>
                    <a:pt x="591404" y="598226"/>
                    <a:pt x="623248" y="534536"/>
                    <a:pt x="614150" y="507241"/>
                  </a:cubicBezTo>
                  <a:cubicBezTo>
                    <a:pt x="605052" y="479946"/>
                    <a:pt x="614150" y="457200"/>
                    <a:pt x="559559" y="466298"/>
                  </a:cubicBezTo>
                  <a:cubicBezTo>
                    <a:pt x="504968" y="475396"/>
                    <a:pt x="359391" y="525438"/>
                    <a:pt x="286603" y="561832"/>
                  </a:cubicBezTo>
                  <a:cubicBezTo>
                    <a:pt x="213815" y="598226"/>
                    <a:pt x="136478" y="643719"/>
                    <a:pt x="122830" y="684662"/>
                  </a:cubicBezTo>
                  <a:cubicBezTo>
                    <a:pt x="109182" y="725605"/>
                    <a:pt x="0" y="739253"/>
                    <a:pt x="177421" y="793844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590214" y="1396621"/>
              <a:ext cx="982639" cy="395785"/>
            </a:xfrm>
            <a:custGeom>
              <a:avLst/>
              <a:gdLst>
                <a:gd name="connsiteX0" fmla="*/ 118281 w 982639"/>
                <a:gd name="connsiteY0" fmla="*/ 282054 h 395785"/>
                <a:gd name="connsiteX1" fmla="*/ 759726 w 982639"/>
                <a:gd name="connsiteY1" fmla="*/ 36394 h 395785"/>
                <a:gd name="connsiteX2" fmla="*/ 978090 w 982639"/>
                <a:gd name="connsiteY2" fmla="*/ 63689 h 395785"/>
                <a:gd name="connsiteX3" fmla="*/ 787022 w 982639"/>
                <a:gd name="connsiteY3" fmla="*/ 186519 h 395785"/>
                <a:gd name="connsiteX4" fmla="*/ 500419 w 982639"/>
                <a:gd name="connsiteY4" fmla="*/ 268406 h 395785"/>
                <a:gd name="connsiteX5" fmla="*/ 213816 w 982639"/>
                <a:gd name="connsiteY5" fmla="*/ 377588 h 395785"/>
                <a:gd name="connsiteX6" fmla="*/ 77338 w 982639"/>
                <a:gd name="connsiteY6" fmla="*/ 377588 h 395785"/>
                <a:gd name="connsiteX7" fmla="*/ 50042 w 982639"/>
                <a:gd name="connsiteY7" fmla="*/ 268406 h 395785"/>
                <a:gd name="connsiteX8" fmla="*/ 118281 w 982639"/>
                <a:gd name="connsiteY8" fmla="*/ 282054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2639" h="395785">
                  <a:moveTo>
                    <a:pt x="118281" y="282054"/>
                  </a:moveTo>
                  <a:cubicBezTo>
                    <a:pt x="236562" y="243385"/>
                    <a:pt x="616425" y="72788"/>
                    <a:pt x="759726" y="36394"/>
                  </a:cubicBezTo>
                  <a:cubicBezTo>
                    <a:pt x="903027" y="0"/>
                    <a:pt x="973541" y="38668"/>
                    <a:pt x="978090" y="63689"/>
                  </a:cubicBezTo>
                  <a:cubicBezTo>
                    <a:pt x="982639" y="88710"/>
                    <a:pt x="866634" y="152400"/>
                    <a:pt x="787022" y="186519"/>
                  </a:cubicBezTo>
                  <a:cubicBezTo>
                    <a:pt x="707410" y="220639"/>
                    <a:pt x="595953" y="236561"/>
                    <a:pt x="500419" y="268406"/>
                  </a:cubicBezTo>
                  <a:cubicBezTo>
                    <a:pt x="404885" y="300251"/>
                    <a:pt x="284330" y="359391"/>
                    <a:pt x="213816" y="377588"/>
                  </a:cubicBezTo>
                  <a:cubicBezTo>
                    <a:pt x="143303" y="395785"/>
                    <a:pt x="104634" y="395785"/>
                    <a:pt x="77338" y="377588"/>
                  </a:cubicBezTo>
                  <a:cubicBezTo>
                    <a:pt x="50042" y="359391"/>
                    <a:pt x="36394" y="286603"/>
                    <a:pt x="50042" y="268406"/>
                  </a:cubicBezTo>
                  <a:cubicBezTo>
                    <a:pt x="63690" y="250209"/>
                    <a:pt x="0" y="320723"/>
                    <a:pt x="118281" y="282054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076985" y="1762836"/>
              <a:ext cx="943970" cy="361665"/>
            </a:xfrm>
            <a:custGeom>
              <a:avLst/>
              <a:gdLst>
                <a:gd name="connsiteX0" fmla="*/ 95534 w 943970"/>
                <a:gd name="connsiteY0" fmla="*/ 79612 h 361665"/>
                <a:gd name="connsiteX1" fmla="*/ 750627 w 943970"/>
                <a:gd name="connsiteY1" fmla="*/ 25021 h 361665"/>
                <a:gd name="connsiteX2" fmla="*/ 914400 w 943970"/>
                <a:gd name="connsiteY2" fmla="*/ 52316 h 361665"/>
                <a:gd name="connsiteX3" fmla="*/ 914400 w 943970"/>
                <a:gd name="connsiteY3" fmla="*/ 338919 h 361665"/>
                <a:gd name="connsiteX4" fmla="*/ 736979 w 943970"/>
                <a:gd name="connsiteY4" fmla="*/ 188794 h 361665"/>
                <a:gd name="connsiteX5" fmla="*/ 655092 w 943970"/>
                <a:gd name="connsiteY5" fmla="*/ 120555 h 361665"/>
                <a:gd name="connsiteX6" fmla="*/ 245659 w 943970"/>
                <a:gd name="connsiteY6" fmla="*/ 175146 h 361665"/>
                <a:gd name="connsiteX7" fmla="*/ 81886 w 943970"/>
                <a:gd name="connsiteY7" fmla="*/ 175146 h 361665"/>
                <a:gd name="connsiteX8" fmla="*/ 13648 w 943970"/>
                <a:gd name="connsiteY8" fmla="*/ 147851 h 361665"/>
                <a:gd name="connsiteX9" fmla="*/ 163773 w 943970"/>
                <a:gd name="connsiteY9" fmla="*/ 52316 h 3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970" h="361665">
                  <a:moveTo>
                    <a:pt x="95534" y="79612"/>
                  </a:moveTo>
                  <a:cubicBezTo>
                    <a:pt x="354842" y="54591"/>
                    <a:pt x="614150" y="29570"/>
                    <a:pt x="750627" y="25021"/>
                  </a:cubicBezTo>
                  <a:cubicBezTo>
                    <a:pt x="887104" y="20472"/>
                    <a:pt x="887105" y="0"/>
                    <a:pt x="914400" y="52316"/>
                  </a:cubicBezTo>
                  <a:cubicBezTo>
                    <a:pt x="941695" y="104632"/>
                    <a:pt x="943970" y="316173"/>
                    <a:pt x="914400" y="338919"/>
                  </a:cubicBezTo>
                  <a:cubicBezTo>
                    <a:pt x="884830" y="361665"/>
                    <a:pt x="736979" y="188794"/>
                    <a:pt x="736979" y="188794"/>
                  </a:cubicBezTo>
                  <a:cubicBezTo>
                    <a:pt x="693761" y="152400"/>
                    <a:pt x="736979" y="122830"/>
                    <a:pt x="655092" y="120555"/>
                  </a:cubicBezTo>
                  <a:cubicBezTo>
                    <a:pt x="573205" y="118280"/>
                    <a:pt x="341193" y="166048"/>
                    <a:pt x="245659" y="175146"/>
                  </a:cubicBezTo>
                  <a:cubicBezTo>
                    <a:pt x="150125" y="184245"/>
                    <a:pt x="120554" y="179695"/>
                    <a:pt x="81886" y="175146"/>
                  </a:cubicBezTo>
                  <a:cubicBezTo>
                    <a:pt x="43218" y="170597"/>
                    <a:pt x="0" y="168323"/>
                    <a:pt x="13648" y="147851"/>
                  </a:cubicBezTo>
                  <a:cubicBezTo>
                    <a:pt x="27296" y="127379"/>
                    <a:pt x="95534" y="89847"/>
                    <a:pt x="163773" y="52316"/>
                  </a:cubicBezTo>
                </a:path>
              </a:pathLst>
            </a:custGeom>
            <a:solidFill>
              <a:srgbClr val="FFC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41143" y="3276600"/>
              <a:ext cx="236560" cy="436728"/>
            </a:xfrm>
            <a:custGeom>
              <a:avLst/>
              <a:gdLst>
                <a:gd name="connsiteX0" fmla="*/ 213814 w 236560"/>
                <a:gd name="connsiteY0" fmla="*/ 18197 h 436728"/>
                <a:gd name="connsiteX1" fmla="*/ 227462 w 236560"/>
                <a:gd name="connsiteY1" fmla="*/ 181970 h 436728"/>
                <a:gd name="connsiteX2" fmla="*/ 172871 w 236560"/>
                <a:gd name="connsiteY2" fmla="*/ 291152 h 436728"/>
                <a:gd name="connsiteX3" fmla="*/ 159223 w 236560"/>
                <a:gd name="connsiteY3" fmla="*/ 413982 h 436728"/>
                <a:gd name="connsiteX4" fmla="*/ 22746 w 236560"/>
                <a:gd name="connsiteY4" fmla="*/ 427630 h 436728"/>
                <a:gd name="connsiteX5" fmla="*/ 22746 w 236560"/>
                <a:gd name="connsiteY5" fmla="*/ 359391 h 436728"/>
                <a:gd name="connsiteX6" fmla="*/ 36394 w 236560"/>
                <a:gd name="connsiteY6" fmla="*/ 236561 h 436728"/>
                <a:gd name="connsiteX7" fmla="*/ 90985 w 236560"/>
                <a:gd name="connsiteY7" fmla="*/ 154675 h 436728"/>
                <a:gd name="connsiteX8" fmla="*/ 90985 w 236560"/>
                <a:gd name="connsiteY8" fmla="*/ 72788 h 436728"/>
                <a:gd name="connsiteX9" fmla="*/ 213814 w 236560"/>
                <a:gd name="connsiteY9" fmla="*/ 18197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560" h="436728">
                  <a:moveTo>
                    <a:pt x="213814" y="18197"/>
                  </a:moveTo>
                  <a:cubicBezTo>
                    <a:pt x="236560" y="36394"/>
                    <a:pt x="234286" y="136478"/>
                    <a:pt x="227462" y="181970"/>
                  </a:cubicBezTo>
                  <a:cubicBezTo>
                    <a:pt x="220638" y="227463"/>
                    <a:pt x="184244" y="252483"/>
                    <a:pt x="172871" y="291152"/>
                  </a:cubicBezTo>
                  <a:cubicBezTo>
                    <a:pt x="161498" y="329821"/>
                    <a:pt x="184244" y="391236"/>
                    <a:pt x="159223" y="413982"/>
                  </a:cubicBezTo>
                  <a:cubicBezTo>
                    <a:pt x="134202" y="436728"/>
                    <a:pt x="45492" y="436728"/>
                    <a:pt x="22746" y="427630"/>
                  </a:cubicBezTo>
                  <a:cubicBezTo>
                    <a:pt x="0" y="418532"/>
                    <a:pt x="20471" y="391236"/>
                    <a:pt x="22746" y="359391"/>
                  </a:cubicBezTo>
                  <a:cubicBezTo>
                    <a:pt x="25021" y="327546"/>
                    <a:pt x="25021" y="270680"/>
                    <a:pt x="36394" y="236561"/>
                  </a:cubicBezTo>
                  <a:cubicBezTo>
                    <a:pt x="47767" y="202442"/>
                    <a:pt x="81887" y="181970"/>
                    <a:pt x="90985" y="154675"/>
                  </a:cubicBezTo>
                  <a:cubicBezTo>
                    <a:pt x="100083" y="127380"/>
                    <a:pt x="77337" y="100083"/>
                    <a:pt x="90985" y="72788"/>
                  </a:cubicBezTo>
                  <a:cubicBezTo>
                    <a:pt x="104633" y="45493"/>
                    <a:pt x="191068" y="0"/>
                    <a:pt x="213814" y="18197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39755" y="2362200"/>
              <a:ext cx="225188" cy="359390"/>
            </a:xfrm>
            <a:custGeom>
              <a:avLst/>
              <a:gdLst>
                <a:gd name="connsiteX0" fmla="*/ 75063 w 225188"/>
                <a:gd name="connsiteY0" fmla="*/ 113731 h 359390"/>
                <a:gd name="connsiteX1" fmla="*/ 20472 w 225188"/>
                <a:gd name="connsiteY1" fmla="*/ 332095 h 359390"/>
                <a:gd name="connsiteX2" fmla="*/ 197893 w 225188"/>
                <a:gd name="connsiteY2" fmla="*/ 277504 h 359390"/>
                <a:gd name="connsiteX3" fmla="*/ 184245 w 225188"/>
                <a:gd name="connsiteY3" fmla="*/ 154674 h 359390"/>
                <a:gd name="connsiteX4" fmla="*/ 184245 w 225188"/>
                <a:gd name="connsiteY4" fmla="*/ 31844 h 359390"/>
                <a:gd name="connsiteX5" fmla="*/ 75063 w 225188"/>
                <a:gd name="connsiteY5" fmla="*/ 18197 h 359390"/>
                <a:gd name="connsiteX6" fmla="*/ 75063 w 225188"/>
                <a:gd name="connsiteY6" fmla="*/ 113731 h 3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188" h="359390">
                  <a:moveTo>
                    <a:pt x="75063" y="113731"/>
                  </a:moveTo>
                  <a:cubicBezTo>
                    <a:pt x="65965" y="166047"/>
                    <a:pt x="0" y="304800"/>
                    <a:pt x="20472" y="332095"/>
                  </a:cubicBezTo>
                  <a:cubicBezTo>
                    <a:pt x="40944" y="359390"/>
                    <a:pt x="170598" y="307074"/>
                    <a:pt x="197893" y="277504"/>
                  </a:cubicBezTo>
                  <a:cubicBezTo>
                    <a:pt x="225188" y="247934"/>
                    <a:pt x="186520" y="195617"/>
                    <a:pt x="184245" y="154674"/>
                  </a:cubicBezTo>
                  <a:cubicBezTo>
                    <a:pt x="181970" y="113731"/>
                    <a:pt x="202442" y="54590"/>
                    <a:pt x="184245" y="31844"/>
                  </a:cubicBezTo>
                  <a:cubicBezTo>
                    <a:pt x="166048" y="9098"/>
                    <a:pt x="95535" y="0"/>
                    <a:pt x="75063" y="18197"/>
                  </a:cubicBezTo>
                  <a:cubicBezTo>
                    <a:pt x="54592" y="36394"/>
                    <a:pt x="84162" y="61415"/>
                    <a:pt x="75063" y="113731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29400" y="2667000"/>
              <a:ext cx="213814" cy="393510"/>
            </a:xfrm>
            <a:custGeom>
              <a:avLst/>
              <a:gdLst>
                <a:gd name="connsiteX0" fmla="*/ 4549 w 213814"/>
                <a:gd name="connsiteY0" fmla="*/ 27295 h 393510"/>
                <a:gd name="connsiteX1" fmla="*/ 168322 w 213814"/>
                <a:gd name="connsiteY1" fmla="*/ 354841 h 393510"/>
                <a:gd name="connsiteX2" fmla="*/ 209265 w 213814"/>
                <a:gd name="connsiteY2" fmla="*/ 259307 h 393510"/>
                <a:gd name="connsiteX3" fmla="*/ 141027 w 213814"/>
                <a:gd name="connsiteY3" fmla="*/ 191068 h 393510"/>
                <a:gd name="connsiteX4" fmla="*/ 4549 w 213814"/>
                <a:gd name="connsiteY4" fmla="*/ 27295 h 39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14" h="393510">
                  <a:moveTo>
                    <a:pt x="4549" y="27295"/>
                  </a:moveTo>
                  <a:cubicBezTo>
                    <a:pt x="9098" y="54590"/>
                    <a:pt x="134203" y="316172"/>
                    <a:pt x="168322" y="354841"/>
                  </a:cubicBezTo>
                  <a:cubicBezTo>
                    <a:pt x="202441" y="393510"/>
                    <a:pt x="213814" y="286602"/>
                    <a:pt x="209265" y="259307"/>
                  </a:cubicBezTo>
                  <a:cubicBezTo>
                    <a:pt x="204716" y="232012"/>
                    <a:pt x="168323" y="229737"/>
                    <a:pt x="141027" y="191068"/>
                  </a:cubicBezTo>
                  <a:cubicBezTo>
                    <a:pt x="113731" y="152399"/>
                    <a:pt x="0" y="0"/>
                    <a:pt x="4549" y="27295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46710" y="2645392"/>
              <a:ext cx="270681" cy="373038"/>
            </a:xfrm>
            <a:custGeom>
              <a:avLst/>
              <a:gdLst>
                <a:gd name="connsiteX0" fmla="*/ 245660 w 270681"/>
                <a:gd name="connsiteY0" fmla="*/ 138751 h 373038"/>
                <a:gd name="connsiteX1" fmla="*/ 204717 w 270681"/>
                <a:gd name="connsiteY1" fmla="*/ 316172 h 373038"/>
                <a:gd name="connsiteX2" fmla="*/ 136478 w 270681"/>
                <a:gd name="connsiteY2" fmla="*/ 370763 h 373038"/>
                <a:gd name="connsiteX3" fmla="*/ 109183 w 270681"/>
                <a:gd name="connsiteY3" fmla="*/ 329820 h 373038"/>
                <a:gd name="connsiteX4" fmla="*/ 27296 w 270681"/>
                <a:gd name="connsiteY4" fmla="*/ 343468 h 373038"/>
                <a:gd name="connsiteX5" fmla="*/ 0 w 270681"/>
                <a:gd name="connsiteY5" fmla="*/ 234286 h 373038"/>
                <a:gd name="connsiteX6" fmla="*/ 27296 w 270681"/>
                <a:gd name="connsiteY6" fmla="*/ 111456 h 373038"/>
                <a:gd name="connsiteX7" fmla="*/ 109183 w 270681"/>
                <a:gd name="connsiteY7" fmla="*/ 70512 h 373038"/>
                <a:gd name="connsiteX8" fmla="*/ 245660 w 270681"/>
                <a:gd name="connsiteY8" fmla="*/ 2274 h 373038"/>
                <a:gd name="connsiteX9" fmla="*/ 259308 w 270681"/>
                <a:gd name="connsiteY9" fmla="*/ 56865 h 373038"/>
                <a:gd name="connsiteX10" fmla="*/ 245660 w 270681"/>
                <a:gd name="connsiteY10" fmla="*/ 138751 h 37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681" h="373038">
                  <a:moveTo>
                    <a:pt x="245660" y="138751"/>
                  </a:moveTo>
                  <a:cubicBezTo>
                    <a:pt x="236561" y="181969"/>
                    <a:pt x="222914" y="277503"/>
                    <a:pt x="204717" y="316172"/>
                  </a:cubicBezTo>
                  <a:cubicBezTo>
                    <a:pt x="186520" y="354841"/>
                    <a:pt x="152400" y="368488"/>
                    <a:pt x="136478" y="370763"/>
                  </a:cubicBezTo>
                  <a:cubicBezTo>
                    <a:pt x="120556" y="373038"/>
                    <a:pt x="127380" y="334369"/>
                    <a:pt x="109183" y="329820"/>
                  </a:cubicBezTo>
                  <a:cubicBezTo>
                    <a:pt x="90986" y="325271"/>
                    <a:pt x="45493" y="359390"/>
                    <a:pt x="27296" y="343468"/>
                  </a:cubicBezTo>
                  <a:cubicBezTo>
                    <a:pt x="9099" y="327546"/>
                    <a:pt x="0" y="272955"/>
                    <a:pt x="0" y="234286"/>
                  </a:cubicBezTo>
                  <a:cubicBezTo>
                    <a:pt x="0" y="195617"/>
                    <a:pt x="9099" y="138752"/>
                    <a:pt x="27296" y="111456"/>
                  </a:cubicBezTo>
                  <a:cubicBezTo>
                    <a:pt x="45493" y="84160"/>
                    <a:pt x="109183" y="70512"/>
                    <a:pt x="109183" y="70512"/>
                  </a:cubicBezTo>
                  <a:cubicBezTo>
                    <a:pt x="145577" y="52315"/>
                    <a:pt x="220639" y="4548"/>
                    <a:pt x="245660" y="2274"/>
                  </a:cubicBezTo>
                  <a:cubicBezTo>
                    <a:pt x="270681" y="0"/>
                    <a:pt x="263857" y="29570"/>
                    <a:pt x="259308" y="56865"/>
                  </a:cubicBezTo>
                  <a:cubicBezTo>
                    <a:pt x="254759" y="84160"/>
                    <a:pt x="254759" y="95533"/>
                    <a:pt x="245660" y="138751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03911" y="3218597"/>
              <a:ext cx="216089" cy="184245"/>
            </a:xfrm>
            <a:custGeom>
              <a:avLst/>
              <a:gdLst>
                <a:gd name="connsiteX0" fmla="*/ 20471 w 216089"/>
                <a:gd name="connsiteY0" fmla="*/ 125104 h 184245"/>
                <a:gd name="connsiteX1" fmla="*/ 143301 w 216089"/>
                <a:gd name="connsiteY1" fmla="*/ 179696 h 184245"/>
                <a:gd name="connsiteX2" fmla="*/ 143301 w 216089"/>
                <a:gd name="connsiteY2" fmla="*/ 97809 h 184245"/>
                <a:gd name="connsiteX3" fmla="*/ 197892 w 216089"/>
                <a:gd name="connsiteY3" fmla="*/ 29570 h 184245"/>
                <a:gd name="connsiteX4" fmla="*/ 34119 w 216089"/>
                <a:gd name="connsiteY4" fmla="*/ 15922 h 184245"/>
                <a:gd name="connsiteX5" fmla="*/ 20471 w 216089"/>
                <a:gd name="connsiteY5" fmla="*/ 125104 h 1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89" h="184245">
                  <a:moveTo>
                    <a:pt x="20471" y="125104"/>
                  </a:moveTo>
                  <a:cubicBezTo>
                    <a:pt x="38668" y="152400"/>
                    <a:pt x="122829" y="184245"/>
                    <a:pt x="143301" y="179696"/>
                  </a:cubicBezTo>
                  <a:cubicBezTo>
                    <a:pt x="163773" y="175147"/>
                    <a:pt x="134203" y="122830"/>
                    <a:pt x="143301" y="97809"/>
                  </a:cubicBezTo>
                  <a:cubicBezTo>
                    <a:pt x="152399" y="72788"/>
                    <a:pt x="216089" y="43218"/>
                    <a:pt x="197892" y="29570"/>
                  </a:cubicBezTo>
                  <a:cubicBezTo>
                    <a:pt x="179695" y="15922"/>
                    <a:pt x="68238" y="0"/>
                    <a:pt x="34119" y="15922"/>
                  </a:cubicBezTo>
                  <a:cubicBezTo>
                    <a:pt x="0" y="31844"/>
                    <a:pt x="2274" y="97808"/>
                    <a:pt x="20471" y="125104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44854" y="3946478"/>
              <a:ext cx="343468" cy="159223"/>
            </a:xfrm>
            <a:custGeom>
              <a:avLst/>
              <a:gdLst>
                <a:gd name="connsiteX0" fmla="*/ 61415 w 343468"/>
                <a:gd name="connsiteY0" fmla="*/ 11373 h 159223"/>
                <a:gd name="connsiteX1" fmla="*/ 307074 w 343468"/>
                <a:gd name="connsiteY1" fmla="*/ 52316 h 159223"/>
                <a:gd name="connsiteX2" fmla="*/ 279779 w 343468"/>
                <a:gd name="connsiteY2" fmla="*/ 147850 h 159223"/>
                <a:gd name="connsiteX3" fmla="*/ 34119 w 343468"/>
                <a:gd name="connsiteY3" fmla="*/ 120555 h 159223"/>
                <a:gd name="connsiteX4" fmla="*/ 61415 w 343468"/>
                <a:gd name="connsiteY4" fmla="*/ 11373 h 15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468" h="159223">
                  <a:moveTo>
                    <a:pt x="61415" y="11373"/>
                  </a:moveTo>
                  <a:cubicBezTo>
                    <a:pt x="106907" y="0"/>
                    <a:pt x="270680" y="29570"/>
                    <a:pt x="307074" y="52316"/>
                  </a:cubicBezTo>
                  <a:cubicBezTo>
                    <a:pt x="343468" y="75062"/>
                    <a:pt x="325271" y="136477"/>
                    <a:pt x="279779" y="147850"/>
                  </a:cubicBezTo>
                  <a:cubicBezTo>
                    <a:pt x="234287" y="159223"/>
                    <a:pt x="68238" y="145576"/>
                    <a:pt x="34119" y="120555"/>
                  </a:cubicBezTo>
                  <a:cubicBezTo>
                    <a:pt x="0" y="95534"/>
                    <a:pt x="15923" y="22746"/>
                    <a:pt x="61415" y="11373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97505" y="3914633"/>
              <a:ext cx="441277" cy="477671"/>
            </a:xfrm>
            <a:custGeom>
              <a:avLst/>
              <a:gdLst>
                <a:gd name="connsiteX0" fmla="*/ 373038 w 441277"/>
                <a:gd name="connsiteY0" fmla="*/ 56866 h 477671"/>
                <a:gd name="connsiteX1" fmla="*/ 332095 w 441277"/>
                <a:gd name="connsiteY1" fmla="*/ 206991 h 477671"/>
                <a:gd name="connsiteX2" fmla="*/ 45492 w 441277"/>
                <a:gd name="connsiteY2" fmla="*/ 370764 h 477671"/>
                <a:gd name="connsiteX3" fmla="*/ 59140 w 441277"/>
                <a:gd name="connsiteY3" fmla="*/ 466298 h 477671"/>
                <a:gd name="connsiteX4" fmla="*/ 291152 w 441277"/>
                <a:gd name="connsiteY4" fmla="*/ 302525 h 477671"/>
                <a:gd name="connsiteX5" fmla="*/ 413982 w 441277"/>
                <a:gd name="connsiteY5" fmla="*/ 220639 h 477671"/>
                <a:gd name="connsiteX6" fmla="*/ 427629 w 441277"/>
                <a:gd name="connsiteY6" fmla="*/ 70513 h 477671"/>
                <a:gd name="connsiteX7" fmla="*/ 332095 w 441277"/>
                <a:gd name="connsiteY7" fmla="*/ 2274 h 477671"/>
                <a:gd name="connsiteX8" fmla="*/ 373038 w 441277"/>
                <a:gd name="connsiteY8" fmla="*/ 56866 h 47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277" h="477671">
                  <a:moveTo>
                    <a:pt x="373038" y="56866"/>
                  </a:moveTo>
                  <a:cubicBezTo>
                    <a:pt x="373038" y="90985"/>
                    <a:pt x="386686" y="154675"/>
                    <a:pt x="332095" y="206991"/>
                  </a:cubicBezTo>
                  <a:cubicBezTo>
                    <a:pt x="277504" y="259307"/>
                    <a:pt x="90985" y="327546"/>
                    <a:pt x="45492" y="370764"/>
                  </a:cubicBezTo>
                  <a:cubicBezTo>
                    <a:pt x="0" y="413982"/>
                    <a:pt x="18197" y="477671"/>
                    <a:pt x="59140" y="466298"/>
                  </a:cubicBezTo>
                  <a:cubicBezTo>
                    <a:pt x="100083" y="454925"/>
                    <a:pt x="232012" y="343468"/>
                    <a:pt x="291152" y="302525"/>
                  </a:cubicBezTo>
                  <a:cubicBezTo>
                    <a:pt x="350292" y="261582"/>
                    <a:pt x="391236" y="259308"/>
                    <a:pt x="413982" y="220639"/>
                  </a:cubicBezTo>
                  <a:cubicBezTo>
                    <a:pt x="436728" y="181970"/>
                    <a:pt x="441277" y="106907"/>
                    <a:pt x="427629" y="70513"/>
                  </a:cubicBezTo>
                  <a:cubicBezTo>
                    <a:pt x="413981" y="34119"/>
                    <a:pt x="343468" y="4549"/>
                    <a:pt x="332095" y="2274"/>
                  </a:cubicBezTo>
                  <a:cubicBezTo>
                    <a:pt x="320722" y="0"/>
                    <a:pt x="373038" y="22747"/>
                    <a:pt x="373038" y="56866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47129" y="2809165"/>
              <a:ext cx="514065" cy="436727"/>
            </a:xfrm>
            <a:custGeom>
              <a:avLst/>
              <a:gdLst>
                <a:gd name="connsiteX0" fmla="*/ 59140 w 514065"/>
                <a:gd name="connsiteY0" fmla="*/ 166047 h 436727"/>
                <a:gd name="connsiteX1" fmla="*/ 4549 w 514065"/>
                <a:gd name="connsiteY1" fmla="*/ 15922 h 436727"/>
                <a:gd name="connsiteX2" fmla="*/ 86435 w 514065"/>
                <a:gd name="connsiteY2" fmla="*/ 70513 h 436727"/>
                <a:gd name="connsiteX3" fmla="*/ 141026 w 514065"/>
                <a:gd name="connsiteY3" fmla="*/ 152399 h 436727"/>
                <a:gd name="connsiteX4" fmla="*/ 195617 w 514065"/>
                <a:gd name="connsiteY4" fmla="*/ 152399 h 436727"/>
                <a:gd name="connsiteX5" fmla="*/ 195617 w 514065"/>
                <a:gd name="connsiteY5" fmla="*/ 111456 h 436727"/>
                <a:gd name="connsiteX6" fmla="*/ 386686 w 514065"/>
                <a:gd name="connsiteY6" fmla="*/ 220638 h 436727"/>
                <a:gd name="connsiteX7" fmla="*/ 441277 w 514065"/>
                <a:gd name="connsiteY7" fmla="*/ 261581 h 436727"/>
                <a:gd name="connsiteX8" fmla="*/ 427629 w 514065"/>
                <a:gd name="connsiteY8" fmla="*/ 329820 h 436727"/>
                <a:gd name="connsiteX9" fmla="*/ 509516 w 514065"/>
                <a:gd name="connsiteY9" fmla="*/ 425354 h 436727"/>
                <a:gd name="connsiteX10" fmla="*/ 400334 w 514065"/>
                <a:gd name="connsiteY10" fmla="*/ 398059 h 436727"/>
                <a:gd name="connsiteX11" fmla="*/ 345743 w 514065"/>
                <a:gd name="connsiteY11" fmla="*/ 288877 h 436727"/>
                <a:gd name="connsiteX12" fmla="*/ 250208 w 514065"/>
                <a:gd name="connsiteY12" fmla="*/ 357116 h 436727"/>
                <a:gd name="connsiteX13" fmla="*/ 168322 w 514065"/>
                <a:gd name="connsiteY13" fmla="*/ 275229 h 436727"/>
                <a:gd name="connsiteX14" fmla="*/ 222913 w 514065"/>
                <a:gd name="connsiteY14" fmla="*/ 193342 h 436727"/>
                <a:gd name="connsiteX15" fmla="*/ 141026 w 514065"/>
                <a:gd name="connsiteY15" fmla="*/ 193342 h 436727"/>
                <a:gd name="connsiteX16" fmla="*/ 59140 w 514065"/>
                <a:gd name="connsiteY16" fmla="*/ 166047 h 4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065" h="436727">
                  <a:moveTo>
                    <a:pt x="59140" y="166047"/>
                  </a:moveTo>
                  <a:cubicBezTo>
                    <a:pt x="36394" y="136477"/>
                    <a:pt x="0" y="31844"/>
                    <a:pt x="4549" y="15922"/>
                  </a:cubicBezTo>
                  <a:cubicBezTo>
                    <a:pt x="9098" y="0"/>
                    <a:pt x="63689" y="47767"/>
                    <a:pt x="86435" y="70513"/>
                  </a:cubicBezTo>
                  <a:cubicBezTo>
                    <a:pt x="109181" y="93259"/>
                    <a:pt x="122829" y="138751"/>
                    <a:pt x="141026" y="152399"/>
                  </a:cubicBezTo>
                  <a:cubicBezTo>
                    <a:pt x="159223" y="166047"/>
                    <a:pt x="186519" y="159223"/>
                    <a:pt x="195617" y="152399"/>
                  </a:cubicBezTo>
                  <a:cubicBezTo>
                    <a:pt x="204715" y="145575"/>
                    <a:pt x="163772" y="100083"/>
                    <a:pt x="195617" y="111456"/>
                  </a:cubicBezTo>
                  <a:cubicBezTo>
                    <a:pt x="227462" y="122829"/>
                    <a:pt x="345743" y="195617"/>
                    <a:pt x="386686" y="220638"/>
                  </a:cubicBezTo>
                  <a:cubicBezTo>
                    <a:pt x="427629" y="245659"/>
                    <a:pt x="434453" y="243384"/>
                    <a:pt x="441277" y="261581"/>
                  </a:cubicBezTo>
                  <a:cubicBezTo>
                    <a:pt x="448101" y="279778"/>
                    <a:pt x="416256" y="302525"/>
                    <a:pt x="427629" y="329820"/>
                  </a:cubicBezTo>
                  <a:cubicBezTo>
                    <a:pt x="439002" y="357115"/>
                    <a:pt x="514065" y="413981"/>
                    <a:pt x="509516" y="425354"/>
                  </a:cubicBezTo>
                  <a:cubicBezTo>
                    <a:pt x="504967" y="436727"/>
                    <a:pt x="427629" y="420805"/>
                    <a:pt x="400334" y="398059"/>
                  </a:cubicBezTo>
                  <a:cubicBezTo>
                    <a:pt x="373039" y="375313"/>
                    <a:pt x="370764" y="295701"/>
                    <a:pt x="345743" y="288877"/>
                  </a:cubicBezTo>
                  <a:cubicBezTo>
                    <a:pt x="320722" y="282053"/>
                    <a:pt x="279778" y="359391"/>
                    <a:pt x="250208" y="357116"/>
                  </a:cubicBezTo>
                  <a:cubicBezTo>
                    <a:pt x="220638" y="354841"/>
                    <a:pt x="172871" y="302525"/>
                    <a:pt x="168322" y="275229"/>
                  </a:cubicBezTo>
                  <a:cubicBezTo>
                    <a:pt x="163773" y="247933"/>
                    <a:pt x="227462" y="206990"/>
                    <a:pt x="222913" y="193342"/>
                  </a:cubicBezTo>
                  <a:cubicBezTo>
                    <a:pt x="218364" y="179694"/>
                    <a:pt x="170596" y="195616"/>
                    <a:pt x="141026" y="193342"/>
                  </a:cubicBezTo>
                  <a:cubicBezTo>
                    <a:pt x="111456" y="191068"/>
                    <a:pt x="81886" y="195617"/>
                    <a:pt x="59140" y="16604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3276600"/>
            <a:ext cx="6858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038600"/>
            <a:ext cx="6858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43000" y="3276600"/>
            <a:ext cx="990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000" y="4114800"/>
            <a:ext cx="990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5029200"/>
            <a:ext cx="83820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কাজ(সময়ঃ৫ মিনিট)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পৃথিবীর অধিক এবং স্বল্প ভূমিকম্পন প্রবণ অঞ্চলগুলো চিহ্নিত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হিমালয়,আল্পস,রকি,আন্দিজ প্রভৃতি ভঙ্গিল পর্বতের পাদদেশ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জাপান,পূর্ব ভারতীয় দ্বীপপুঞ্জ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নিউজিল্যান্ড দ্বীপের খাড়া দুর্বল অংশ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উত্তর ও দক্ষিণ আমেরিকার পশ্চিমভাগ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প্রশান্ত মহাসাগরের পূর্ব ও পশ্চিম উপকূল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ভূমধ্যসাগর তীরবর্তী তুরস্ক এবং পামীর মালভূমি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বঙ্গোপসাগরের তলদেশ,আন্দামান দ্বীপপুঞ্জ ও আসাম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ভূমিকম্পন প্রবণ অঞ্চল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362200" y="457200"/>
            <a:ext cx="4343400" cy="7620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447800"/>
            <a:ext cx="8229600" cy="487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ভূমিকম্প কী?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ভূমিকম্পের তিনটি কারণ উল্লেখ কর।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ভুমিকম্পের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ফলাফলগুলো লিখ।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বেশি কয়েকটি অঞ্চলের নাম বল।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bn-BD" sz="36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62000"/>
            <a:ext cx="8839200" cy="518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ছফি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3600" dirty="0" smtClean="0">
              <a:solidFill>
                <a:srgbClr val="181DE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আই,ডি-১৭,ব্যাচ-১৮</a:t>
            </a:r>
          </a:p>
          <a:p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181DE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সাহার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গাউছুল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solidFill>
                <a:srgbClr val="181DE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মোবাইলঃ০১৮৩৪৫৯৩৬২৯,০১৯১৫০২৭৩৮৩</a:t>
            </a:r>
          </a:p>
          <a:p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ই-মেইলঃsafiullah</a:t>
            </a:r>
            <a:r>
              <a:rPr lang="en-US" sz="3600" dirty="0" smtClean="0">
                <a:solidFill>
                  <a:srgbClr val="181DEE"/>
                </a:solidFill>
                <a:latin typeface="Times New Roman" pitchFamily="18" charset="0"/>
                <a:cs typeface="Times New Roman" pitchFamily="18" charset="0"/>
              </a:rPr>
              <a:t>354</a:t>
            </a:r>
            <a:r>
              <a:rPr lang="en-US" sz="3600" dirty="0" smtClean="0">
                <a:solidFill>
                  <a:srgbClr val="181DEE"/>
                </a:solidFill>
                <a:latin typeface="NikoshBAN" pitchFamily="2" charset="0"/>
                <a:cs typeface="NikoshBAN" pitchFamily="2" charset="0"/>
              </a:rPr>
              <a:t>@ymal.com</a:t>
            </a:r>
            <a:endParaRPr lang="en-US" sz="3600" dirty="0">
              <a:solidFill>
                <a:srgbClr val="181DE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haider\Desktop\Individual Picture\DSC05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38200"/>
            <a:ext cx="2667000" cy="257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28800" y="457200"/>
            <a:ext cx="5105400" cy="1143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u="sng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solidFill>
                <a:srgbClr val="4F0FC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7620000" cy="4038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5918B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“বাংলাদেশ একটি অতি ভূমিকম্পন অঞ্চলের দেশ”</a:t>
            </a:r>
          </a:p>
          <a:p>
            <a:pPr algn="ctr"/>
            <a:r>
              <a:rPr lang="bn-BD" sz="36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solidFill>
                <a:srgbClr val="4F0FC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5283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3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85800"/>
            <a:ext cx="7315200" cy="548640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4000" dirty="0" err="1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4000" dirty="0" smtClean="0">
              <a:solidFill>
                <a:srgbClr val="5918B8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en-US" sz="4000" dirty="0" err="1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endParaRPr lang="en-US" sz="4000" dirty="0" smtClean="0">
              <a:solidFill>
                <a:srgbClr val="5918B8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4000" dirty="0" smtClean="0">
              <a:solidFill>
                <a:srgbClr val="5918B8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সময়ঃ ৫০মিঃ</a:t>
            </a:r>
          </a:p>
          <a:p>
            <a:pPr algn="ctr"/>
            <a:r>
              <a:rPr lang="bn-BD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solidFill>
                  <a:srgbClr val="5918B8"/>
                </a:solidFill>
                <a:latin typeface="NikoshBAN" pitchFamily="2" charset="0"/>
                <a:cs typeface="NikoshBAN" pitchFamily="2" charset="0"/>
              </a:rPr>
              <a:t>/০৩/২০১৩</a:t>
            </a:r>
            <a:endParaRPr lang="en-US" sz="4000" dirty="0" smtClean="0">
              <a:solidFill>
                <a:srgbClr val="5918B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7171" name="Package" showAsIcon="1" r:id="rId3" imgW="914400" imgH="714240" progId="Package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990600"/>
            <a:ext cx="6248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191000"/>
            <a:ext cx="7543800" cy="243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ভিডিওতে আমরা কী দেখলাম?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ina-earthquake-2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457200" y="228600"/>
            <a:ext cx="8382000" cy="3733800"/>
          </a:xfrm>
          <a:prstGeom prst="rect">
            <a:avLst/>
          </a:prstGeom>
          <a:ln w="88900" cap="sq" cmpd="thickThin">
            <a:solidFill>
              <a:srgbClr val="00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295400" y="4343400"/>
            <a:ext cx="6553200" cy="2133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115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5755422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4000" u="sng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BD" sz="4000" u="sng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en-US" sz="4000" b="1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en-US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। ভূমিকম্প </a:t>
            </a:r>
            <a:r>
              <a:rPr lang="en-US" sz="4000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তা বলতে পারবে ।</a:t>
            </a:r>
          </a:p>
          <a:p>
            <a:r>
              <a:rPr lang="en-US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। ভূমিকম্পের কারণ  ব্যাখ্যা করতে পারবে ।</a:t>
            </a:r>
          </a:p>
          <a:p>
            <a:r>
              <a:rPr lang="en-US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। ভূমিকম্পের ফলাফল বিশ্লেষণ করতে পারবে ।</a:t>
            </a:r>
          </a:p>
          <a:p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৪। পৃথিবীর ভূমিকম্প প্রবণ অঞ্চল মানচিত্রে চিহ্নিত   </a:t>
            </a:r>
          </a:p>
          <a:p>
            <a:r>
              <a:rPr lang="bn-BD" sz="40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  করতে পারবে।</a:t>
            </a:r>
          </a:p>
          <a:p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ina-earthquak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4038600" cy="3200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Content Placeholder 5" descr="china-earthquake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4191000" cy="3200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obe_earthqu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4191000" cy="29718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arthquake-next-one-photo-rtre2o5-s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03171"/>
            <a:ext cx="4114800" cy="295002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6771" y="1295400"/>
            <a:ext cx="81534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ভূমিকম্প </a:t>
            </a:r>
            <a:r>
              <a:rPr lang="bn-BD" sz="5400" noProof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799771" y="304800"/>
            <a:ext cx="5867400" cy="762000"/>
          </a:xfrm>
          <a:prstGeom prst="flowChartPreparation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4F0FC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771" y="3429000"/>
            <a:ext cx="81534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0FC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প্রাকৃতিক কারণবশত: পৃথিবীর কঠিন ভূত্বকের কোনো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0FC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noProof="0" dirty="0" smtClean="0">
                <a:solidFill>
                  <a:srgbClr val="4F0FC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0FC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অংশ সময়ে সময়ে ক্ষণিকের জন্য কেঁপে ওঠে এই কম্পনকে ভূমিকম্প বলে 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0FC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676400"/>
            <a:ext cx="21336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সময়ঃ৩মিঃ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volcan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52800"/>
            <a:ext cx="4419600" cy="2819400"/>
          </a:xfrm>
          <a:prstGeom prst="rect">
            <a:avLst/>
          </a:prstGeom>
          <a:ln w="38100" cap="sq" cmpd="thickThin">
            <a:solidFill>
              <a:srgbClr val="00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Content Placeholder 7" descr="fold of r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52800"/>
            <a:ext cx="4038600" cy="2743200"/>
          </a:xfrm>
          <a:prstGeom prst="rect">
            <a:avLst/>
          </a:prstGeom>
          <a:ln w="38100" cap="sq" cmpd="thickThin">
            <a:solidFill>
              <a:srgbClr val="66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rocks2.jpg"/>
          <p:cNvPicPr>
            <a:picLocks noChangeAspect="1"/>
          </p:cNvPicPr>
          <p:nvPr/>
        </p:nvPicPr>
        <p:blipFill rotWithShape="1">
          <a:blip r:embed="rId4"/>
          <a:srcRect b="15751"/>
          <a:stretch/>
        </p:blipFill>
        <p:spPr>
          <a:xfrm>
            <a:off x="304800" y="152400"/>
            <a:ext cx="3886200" cy="2503714"/>
          </a:xfrm>
          <a:prstGeom prst="rect">
            <a:avLst/>
          </a:prstGeom>
          <a:ln w="38100" cap="sq" cmpd="thickThin">
            <a:solidFill>
              <a:srgbClr val="00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big-rocks.jpg"/>
          <p:cNvPicPr>
            <a:picLocks noChangeAspect="1"/>
          </p:cNvPicPr>
          <p:nvPr/>
        </p:nvPicPr>
        <p:blipFill rotWithShape="1">
          <a:blip r:embed="rId5"/>
          <a:srcRect b="13534"/>
          <a:stretch/>
        </p:blipFill>
        <p:spPr>
          <a:xfrm>
            <a:off x="4484914" y="152400"/>
            <a:ext cx="4430486" cy="2503714"/>
          </a:xfrm>
          <a:prstGeom prst="rect">
            <a:avLst/>
          </a:prstGeom>
          <a:ln w="28575" cap="sq" cmpd="thickThin">
            <a:solidFill>
              <a:srgbClr val="66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914400" y="28194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শিলা চ্যুতি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63246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আগ্নেয়গিরির অগ্ন্যুতপাত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62484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শিলাতে ভাঁজের সৃষ্টি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27432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পাহাড় ধস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275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পৃথিবীর ভূমিকম্পন প্রবণ অঞ্চল</vt:lpstr>
      <vt:lpstr>Slide 19</vt:lpstr>
      <vt:lpstr>Slide 20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ttc</cp:lastModifiedBy>
  <cp:revision>283</cp:revision>
  <dcterms:created xsi:type="dcterms:W3CDTF">2006-08-16T00:00:00Z</dcterms:created>
  <dcterms:modified xsi:type="dcterms:W3CDTF">2013-04-12T12:22:32Z</dcterms:modified>
</cp:coreProperties>
</file>